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309" r:id="rId5"/>
    <p:sldId id="3651" r:id="rId6"/>
    <p:sldId id="3652" r:id="rId7"/>
    <p:sldId id="3657" r:id="rId8"/>
    <p:sldId id="3658" r:id="rId9"/>
    <p:sldId id="3661" r:id="rId10"/>
    <p:sldId id="3662" r:id="rId11"/>
    <p:sldId id="3655" r:id="rId12"/>
    <p:sldId id="3659" r:id="rId13"/>
    <p:sldId id="3660" r:id="rId14"/>
    <p:sldId id="3656" r:id="rId15"/>
    <p:sldId id="3653" r:id="rId1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митрий Сенчук" initials="ДС" lastIdx="1" clrIdx="0"/>
  <p:cmAuthor id="2" name="Чернев Максим Юрьевич" initials="ЧМЮ" lastIdx="1" clrIdx="1">
    <p:extLst>
      <p:ext uri="{19B8F6BF-5375-455C-9EA6-DF929625EA0E}">
        <p15:presenceInfo xmlns:p15="http://schemas.microsoft.com/office/powerpoint/2012/main" userId="S-1-5-21-2893145365-620600063-1586464064-12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E70"/>
    <a:srgbClr val="CF9100"/>
    <a:srgbClr val="81EAFF"/>
    <a:srgbClr val="4FE2FF"/>
    <a:srgbClr val="C1C5CC"/>
    <a:srgbClr val="005DA2"/>
    <a:srgbClr val="4A7EBB"/>
    <a:srgbClr val="89B3C9"/>
    <a:srgbClr val="B0CCDB"/>
    <a:srgbClr val="9AAC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D45668-D293-43C7-B3A8-ED054445E2BE}" v="8" dt="2022-02-10T05:47:08.331"/>
  </p1510:revLst>
</p1510:revInfo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Федоров Олег Александрович" userId="db1a4907-d822-498a-9e6c-60005d96cf9c" providerId="ADAL" clId="{3FD45668-D293-43C7-B3A8-ED054445E2BE}"/>
    <pc:docChg chg="undo custSel modSld">
      <pc:chgData name="Федоров Олег Александрович" userId="db1a4907-d822-498a-9e6c-60005d96cf9c" providerId="ADAL" clId="{3FD45668-D293-43C7-B3A8-ED054445E2BE}" dt="2022-02-10T06:24:26.178" v="1207" actId="20577"/>
      <pc:docMkLst>
        <pc:docMk/>
      </pc:docMkLst>
      <pc:sldChg chg="modSp mod">
        <pc:chgData name="Федоров Олег Александрович" userId="db1a4907-d822-498a-9e6c-60005d96cf9c" providerId="ADAL" clId="{3FD45668-D293-43C7-B3A8-ED054445E2BE}" dt="2022-02-09T19:56:00.585" v="80" actId="1035"/>
        <pc:sldMkLst>
          <pc:docMk/>
          <pc:sldMk cId="84992422" sldId="309"/>
        </pc:sldMkLst>
        <pc:spChg chg="mod">
          <ac:chgData name="Федоров Олег Александрович" userId="db1a4907-d822-498a-9e6c-60005d96cf9c" providerId="ADAL" clId="{3FD45668-D293-43C7-B3A8-ED054445E2BE}" dt="2022-02-09T19:56:00.585" v="80" actId="1035"/>
          <ac:spMkLst>
            <pc:docMk/>
            <pc:sldMk cId="84992422" sldId="309"/>
            <ac:spMk id="4" creationId="{00000000-0000-0000-0000-000000000000}"/>
          </ac:spMkLst>
        </pc:spChg>
      </pc:sldChg>
      <pc:sldChg chg="modSp mod">
        <pc:chgData name="Федоров Олег Александрович" userId="db1a4907-d822-498a-9e6c-60005d96cf9c" providerId="ADAL" clId="{3FD45668-D293-43C7-B3A8-ED054445E2BE}" dt="2022-02-10T06:22:53.062" v="1205" actId="20577"/>
        <pc:sldMkLst>
          <pc:docMk/>
          <pc:sldMk cId="1526623228" sldId="3651"/>
        </pc:sldMkLst>
        <pc:spChg chg="mod">
          <ac:chgData name="Федоров Олег Александрович" userId="db1a4907-d822-498a-9e6c-60005d96cf9c" providerId="ADAL" clId="{3FD45668-D293-43C7-B3A8-ED054445E2BE}" dt="2022-02-10T06:22:53.062" v="1205" actId="20577"/>
          <ac:spMkLst>
            <pc:docMk/>
            <pc:sldMk cId="1526623228" sldId="3651"/>
            <ac:spMk id="12" creationId="{C196F007-7FBA-4ABB-942F-E8419B50BE0A}"/>
          </ac:spMkLst>
        </pc:spChg>
        <pc:spChg chg="mod">
          <ac:chgData name="Федоров Олег Александрович" userId="db1a4907-d822-498a-9e6c-60005d96cf9c" providerId="ADAL" clId="{3FD45668-D293-43C7-B3A8-ED054445E2BE}" dt="2022-02-09T20:18:14.729" v="431" actId="20577"/>
          <ac:spMkLst>
            <pc:docMk/>
            <pc:sldMk cId="1526623228" sldId="3651"/>
            <ac:spMk id="13" creationId="{5D9EB0D0-38FB-494C-9286-1717F1777B61}"/>
          </ac:spMkLst>
        </pc:spChg>
        <pc:spChg chg="mod">
          <ac:chgData name="Федоров Олег Александрович" userId="db1a4907-d822-498a-9e6c-60005d96cf9c" providerId="ADAL" clId="{3FD45668-D293-43C7-B3A8-ED054445E2BE}" dt="2022-02-10T05:39:42.504" v="919" actId="20577"/>
          <ac:spMkLst>
            <pc:docMk/>
            <pc:sldMk cId="1526623228" sldId="3651"/>
            <ac:spMk id="15" creationId="{E9AC67E6-EF01-4014-B8E5-EA326196BD2A}"/>
          </ac:spMkLst>
        </pc:spChg>
      </pc:sldChg>
      <pc:sldChg chg="modSp mod">
        <pc:chgData name="Федоров Олег Александрович" userId="db1a4907-d822-498a-9e6c-60005d96cf9c" providerId="ADAL" clId="{3FD45668-D293-43C7-B3A8-ED054445E2BE}" dt="2022-02-10T06:24:26.178" v="1207" actId="20577"/>
        <pc:sldMkLst>
          <pc:docMk/>
          <pc:sldMk cId="3372986769" sldId="3652"/>
        </pc:sldMkLst>
        <pc:spChg chg="mod">
          <ac:chgData name="Федоров Олег Александрович" userId="db1a4907-d822-498a-9e6c-60005d96cf9c" providerId="ADAL" clId="{3FD45668-D293-43C7-B3A8-ED054445E2BE}" dt="2022-02-10T06:24:26.178" v="1207" actId="20577"/>
          <ac:spMkLst>
            <pc:docMk/>
            <pc:sldMk cId="3372986769" sldId="3652"/>
            <ac:spMk id="6" creationId="{2E45C784-B827-40A3-9EB4-619A50CF314D}"/>
          </ac:spMkLst>
        </pc:spChg>
        <pc:spChg chg="mod">
          <ac:chgData name="Федоров Олег Александрович" userId="db1a4907-d822-498a-9e6c-60005d96cf9c" providerId="ADAL" clId="{3FD45668-D293-43C7-B3A8-ED054445E2BE}" dt="2022-02-09T20:51:24.565" v="457" actId="6549"/>
          <ac:spMkLst>
            <pc:docMk/>
            <pc:sldMk cId="3372986769" sldId="3652"/>
            <ac:spMk id="8" creationId="{9814C6FE-0DFD-4499-8FFC-8056753F99D2}"/>
          </ac:spMkLst>
        </pc:spChg>
      </pc:sldChg>
      <pc:sldChg chg="addSp delSp modSp mod">
        <pc:chgData name="Федоров Олег Александрович" userId="db1a4907-d822-498a-9e6c-60005d96cf9c" providerId="ADAL" clId="{3FD45668-D293-43C7-B3A8-ED054445E2BE}" dt="2022-02-09T21:04:24.933" v="764" actId="1035"/>
        <pc:sldMkLst>
          <pc:docMk/>
          <pc:sldMk cId="3937910984" sldId="3655"/>
        </pc:sldMkLst>
        <pc:spChg chg="del">
          <ac:chgData name="Федоров Олег Александрович" userId="db1a4907-d822-498a-9e6c-60005d96cf9c" providerId="ADAL" clId="{3FD45668-D293-43C7-B3A8-ED054445E2BE}" dt="2022-02-09T21:02:32.158" v="652" actId="478"/>
          <ac:spMkLst>
            <pc:docMk/>
            <pc:sldMk cId="3937910984" sldId="3655"/>
            <ac:spMk id="8" creationId="{9814C6FE-0DFD-4499-8FFC-8056753F99D2}"/>
          </ac:spMkLst>
        </pc:spChg>
        <pc:spChg chg="mod">
          <ac:chgData name="Федоров Олег Александрович" userId="db1a4907-d822-498a-9e6c-60005d96cf9c" providerId="ADAL" clId="{3FD45668-D293-43C7-B3A8-ED054445E2BE}" dt="2022-02-09T21:04:24.933" v="764" actId="1035"/>
          <ac:spMkLst>
            <pc:docMk/>
            <pc:sldMk cId="3937910984" sldId="3655"/>
            <ac:spMk id="25" creationId="{2B370DB4-67DD-4478-AD22-EBD1CB7AB18D}"/>
          </ac:spMkLst>
        </pc:spChg>
        <pc:spChg chg="mod">
          <ac:chgData name="Федоров Олег Александрович" userId="db1a4907-d822-498a-9e6c-60005d96cf9c" providerId="ADAL" clId="{3FD45668-D293-43C7-B3A8-ED054445E2BE}" dt="2022-02-09T21:04:24.933" v="764" actId="1035"/>
          <ac:spMkLst>
            <pc:docMk/>
            <pc:sldMk cId="3937910984" sldId="3655"/>
            <ac:spMk id="26" creationId="{BBAB69E7-E904-4373-9877-1A3E7CD2C8B2}"/>
          </ac:spMkLst>
        </pc:spChg>
        <pc:spChg chg="mod">
          <ac:chgData name="Федоров Олег Александрович" userId="db1a4907-d822-498a-9e6c-60005d96cf9c" providerId="ADAL" clId="{3FD45668-D293-43C7-B3A8-ED054445E2BE}" dt="2022-02-09T21:04:00.310" v="750" actId="1038"/>
          <ac:spMkLst>
            <pc:docMk/>
            <pc:sldMk cId="3937910984" sldId="3655"/>
            <ac:spMk id="27" creationId="{96798008-7DC9-45A2-9C07-8460922B0CBA}"/>
          </ac:spMkLst>
        </pc:spChg>
        <pc:spChg chg="mod">
          <ac:chgData name="Федоров Олег Александрович" userId="db1a4907-d822-498a-9e6c-60005d96cf9c" providerId="ADAL" clId="{3FD45668-D293-43C7-B3A8-ED054445E2BE}" dt="2022-02-09T21:04:00.310" v="750" actId="1038"/>
          <ac:spMkLst>
            <pc:docMk/>
            <pc:sldMk cId="3937910984" sldId="3655"/>
            <ac:spMk id="30" creationId="{12D3D766-5F74-4BF2-BF46-65CC301D764E}"/>
          </ac:spMkLst>
        </pc:spChg>
        <pc:spChg chg="mod">
          <ac:chgData name="Федоров Олег Александрович" userId="db1a4907-d822-498a-9e6c-60005d96cf9c" providerId="ADAL" clId="{3FD45668-D293-43C7-B3A8-ED054445E2BE}" dt="2022-02-09T21:04:24.933" v="764" actId="1035"/>
          <ac:spMkLst>
            <pc:docMk/>
            <pc:sldMk cId="3937910984" sldId="3655"/>
            <ac:spMk id="39" creationId="{797191CC-A3FC-434B-9378-DF104E63D2D1}"/>
          </ac:spMkLst>
        </pc:spChg>
        <pc:spChg chg="add mod">
          <ac:chgData name="Федоров Олег Александрович" userId="db1a4907-d822-498a-9e6c-60005d96cf9c" providerId="ADAL" clId="{3FD45668-D293-43C7-B3A8-ED054445E2BE}" dt="2022-02-09T21:04:00.310" v="750" actId="1038"/>
          <ac:spMkLst>
            <pc:docMk/>
            <pc:sldMk cId="3937910984" sldId="3655"/>
            <ac:spMk id="53" creationId="{FBBB320A-C4B7-4129-85A5-CD6C42E52EA8}"/>
          </ac:spMkLst>
        </pc:spChg>
        <pc:cxnChg chg="add mod">
          <ac:chgData name="Федоров Олег Александрович" userId="db1a4907-d822-498a-9e6c-60005d96cf9c" providerId="ADAL" clId="{3FD45668-D293-43C7-B3A8-ED054445E2BE}" dt="2022-02-09T21:03:11.540" v="704" actId="1038"/>
          <ac:cxnSpMkLst>
            <pc:docMk/>
            <pc:sldMk cId="3937910984" sldId="3655"/>
            <ac:cxnSpMk id="55" creationId="{454A90FE-9F54-4D95-BC87-804440B23FC6}"/>
          </ac:cxnSpMkLst>
        </pc:cxnChg>
      </pc:sldChg>
      <pc:sldChg chg="modSp mod">
        <pc:chgData name="Федоров Олег Александрович" userId="db1a4907-d822-498a-9e6c-60005d96cf9c" providerId="ADAL" clId="{3FD45668-D293-43C7-B3A8-ED054445E2BE}" dt="2022-02-09T21:09:53.583" v="846" actId="20577"/>
        <pc:sldMkLst>
          <pc:docMk/>
          <pc:sldMk cId="4107987265" sldId="3656"/>
        </pc:sldMkLst>
        <pc:spChg chg="mod">
          <ac:chgData name="Федоров Олег Александрович" userId="db1a4907-d822-498a-9e6c-60005d96cf9c" providerId="ADAL" clId="{3FD45668-D293-43C7-B3A8-ED054445E2BE}" dt="2022-02-09T21:09:53.583" v="846" actId="20577"/>
          <ac:spMkLst>
            <pc:docMk/>
            <pc:sldMk cId="4107987265" sldId="3656"/>
            <ac:spMk id="4" creationId="{79E5047D-A4BC-4656-82E5-A9B5B7BCF48A}"/>
          </ac:spMkLst>
        </pc:spChg>
        <pc:spChg chg="mod">
          <ac:chgData name="Федоров Олег Александрович" userId="db1a4907-d822-498a-9e6c-60005d96cf9c" providerId="ADAL" clId="{3FD45668-D293-43C7-B3A8-ED054445E2BE}" dt="2022-02-09T20:09:41.154" v="402" actId="20577"/>
          <ac:spMkLst>
            <pc:docMk/>
            <pc:sldMk cId="4107987265" sldId="3656"/>
            <ac:spMk id="13" creationId="{E01300FC-772B-4AA9-BE3C-8A3576326826}"/>
          </ac:spMkLst>
        </pc:spChg>
      </pc:sldChg>
      <pc:sldChg chg="modSp mod">
        <pc:chgData name="Федоров Олег Александрович" userId="db1a4907-d822-498a-9e6c-60005d96cf9c" providerId="ADAL" clId="{3FD45668-D293-43C7-B3A8-ED054445E2BE}" dt="2022-02-09T20:06:24.132" v="396" actId="465"/>
        <pc:sldMkLst>
          <pc:docMk/>
          <pc:sldMk cId="950887656" sldId="3658"/>
        </pc:sldMkLst>
        <pc:spChg chg="mod">
          <ac:chgData name="Федоров Олег Александрович" userId="db1a4907-d822-498a-9e6c-60005d96cf9c" providerId="ADAL" clId="{3FD45668-D293-43C7-B3A8-ED054445E2BE}" dt="2022-02-09T20:04:58.695" v="368" actId="6549"/>
          <ac:spMkLst>
            <pc:docMk/>
            <pc:sldMk cId="950887656" sldId="3658"/>
            <ac:spMk id="26" creationId="{D39F4CBC-1564-4F08-A4DC-3F988CB90F1D}"/>
          </ac:spMkLst>
        </pc:spChg>
        <pc:spChg chg="mod">
          <ac:chgData name="Федоров Олег Александрович" userId="db1a4907-d822-498a-9e6c-60005d96cf9c" providerId="ADAL" clId="{3FD45668-D293-43C7-B3A8-ED054445E2BE}" dt="2022-02-09T20:05:20.299" v="370" actId="6549"/>
          <ac:spMkLst>
            <pc:docMk/>
            <pc:sldMk cId="950887656" sldId="3658"/>
            <ac:spMk id="28" creationId="{E0F7C602-A27B-4F0D-898C-EBE235C0DE97}"/>
          </ac:spMkLst>
        </pc:spChg>
        <pc:spChg chg="mod">
          <ac:chgData name="Федоров Олег Александрович" userId="db1a4907-d822-498a-9e6c-60005d96cf9c" providerId="ADAL" clId="{3FD45668-D293-43C7-B3A8-ED054445E2BE}" dt="2022-02-09T20:06:24.132" v="396" actId="465"/>
          <ac:spMkLst>
            <pc:docMk/>
            <pc:sldMk cId="950887656" sldId="3658"/>
            <ac:spMk id="29" creationId="{A755A252-DA8A-4014-AFC8-2033D7F08754}"/>
          </ac:spMkLst>
        </pc:spChg>
        <pc:spChg chg="mod">
          <ac:chgData name="Федоров Олег Александрович" userId="db1a4907-d822-498a-9e6c-60005d96cf9c" providerId="ADAL" clId="{3FD45668-D293-43C7-B3A8-ED054445E2BE}" dt="2022-02-09T20:06:24.132" v="396" actId="465"/>
          <ac:spMkLst>
            <pc:docMk/>
            <pc:sldMk cId="950887656" sldId="3658"/>
            <ac:spMk id="30" creationId="{0258D72E-8032-4309-8AFD-90598A5481EA}"/>
          </ac:spMkLst>
        </pc:spChg>
      </pc:sldChg>
      <pc:sldChg chg="modSp mod">
        <pc:chgData name="Федоров Олег Александрович" userId="db1a4907-d822-498a-9e6c-60005d96cf9c" providerId="ADAL" clId="{3FD45668-D293-43C7-B3A8-ED054445E2BE}" dt="2022-02-10T05:44:03.584" v="1082" actId="20577"/>
        <pc:sldMkLst>
          <pc:docMk/>
          <pc:sldMk cId="2756954740" sldId="3659"/>
        </pc:sldMkLst>
        <pc:spChg chg="mod">
          <ac:chgData name="Федоров Олег Александрович" userId="db1a4907-d822-498a-9e6c-60005d96cf9c" providerId="ADAL" clId="{3FD45668-D293-43C7-B3A8-ED054445E2BE}" dt="2022-02-09T21:26:49.071" v="871" actId="20577"/>
          <ac:spMkLst>
            <pc:docMk/>
            <pc:sldMk cId="2756954740" sldId="3659"/>
            <ac:spMk id="22" creationId="{07D13098-3E55-402E-A0D7-049674DAB9FE}"/>
          </ac:spMkLst>
        </pc:spChg>
        <pc:spChg chg="mod">
          <ac:chgData name="Федоров Олег Александрович" userId="db1a4907-d822-498a-9e6c-60005d96cf9c" providerId="ADAL" clId="{3FD45668-D293-43C7-B3A8-ED054445E2BE}" dt="2022-02-10T05:43:28.630" v="1042" actId="20577"/>
          <ac:spMkLst>
            <pc:docMk/>
            <pc:sldMk cId="2756954740" sldId="3659"/>
            <ac:spMk id="25" creationId="{06272B34-6125-4557-912D-273D88F8AF88}"/>
          </ac:spMkLst>
        </pc:spChg>
        <pc:spChg chg="mod">
          <ac:chgData name="Федоров Олег Александрович" userId="db1a4907-d822-498a-9e6c-60005d96cf9c" providerId="ADAL" clId="{3FD45668-D293-43C7-B3A8-ED054445E2BE}" dt="2022-02-10T05:44:03.584" v="1082" actId="20577"/>
          <ac:spMkLst>
            <pc:docMk/>
            <pc:sldMk cId="2756954740" sldId="3659"/>
            <ac:spMk id="26" creationId="{D39F4CBC-1564-4F08-A4DC-3F988CB90F1D}"/>
          </ac:spMkLst>
        </pc:spChg>
        <pc:spChg chg="mod">
          <ac:chgData name="Федоров Олег Александрович" userId="db1a4907-d822-498a-9e6c-60005d96cf9c" providerId="ADAL" clId="{3FD45668-D293-43C7-B3A8-ED054445E2BE}" dt="2022-02-09T20:01:42.056" v="310" actId="6549"/>
          <ac:spMkLst>
            <pc:docMk/>
            <pc:sldMk cId="2756954740" sldId="3659"/>
            <ac:spMk id="31" creationId="{C00B512D-7FCC-4463-95BC-A5B92A721262}"/>
          </ac:spMkLst>
        </pc:spChg>
        <pc:spChg chg="mod">
          <ac:chgData name="Федоров Олег Александрович" userId="db1a4907-d822-498a-9e6c-60005d96cf9c" providerId="ADAL" clId="{3FD45668-D293-43C7-B3A8-ED054445E2BE}" dt="2022-02-09T21:27:32.728" v="898" actId="20577"/>
          <ac:spMkLst>
            <pc:docMk/>
            <pc:sldMk cId="2756954740" sldId="3659"/>
            <ac:spMk id="32" creationId="{12C4D82C-1CEE-4568-849A-312E779F282F}"/>
          </ac:spMkLst>
        </pc:spChg>
      </pc:sldChg>
      <pc:sldChg chg="modSp mod">
        <pc:chgData name="Федоров Олег Александрович" userId="db1a4907-d822-498a-9e6c-60005d96cf9c" providerId="ADAL" clId="{3FD45668-D293-43C7-B3A8-ED054445E2BE}" dt="2022-02-09T19:56:31.434" v="97" actId="1036"/>
        <pc:sldMkLst>
          <pc:docMk/>
          <pc:sldMk cId="2076615345" sldId="3661"/>
        </pc:sldMkLst>
        <pc:picChg chg="mod">
          <ac:chgData name="Федоров Олег Александрович" userId="db1a4907-d822-498a-9e6c-60005d96cf9c" providerId="ADAL" clId="{3FD45668-D293-43C7-B3A8-ED054445E2BE}" dt="2022-02-09T19:56:31.434" v="97" actId="1036"/>
          <ac:picMkLst>
            <pc:docMk/>
            <pc:sldMk cId="2076615345" sldId="3661"/>
            <ac:picMk id="4" creationId="{6C3745D8-D647-41FF-AAD8-B8EAF8282917}"/>
          </ac:picMkLst>
        </pc:picChg>
      </pc:sldChg>
      <pc:sldChg chg="addSp modSp mod">
        <pc:chgData name="Федоров Олег Александрович" userId="db1a4907-d822-498a-9e6c-60005d96cf9c" providerId="ADAL" clId="{3FD45668-D293-43C7-B3A8-ED054445E2BE}" dt="2022-02-09T21:01:17.264" v="651" actId="1038"/>
        <pc:sldMkLst>
          <pc:docMk/>
          <pc:sldMk cId="3256108409" sldId="3662"/>
        </pc:sldMkLst>
        <pc:grpChg chg="add mod">
          <ac:chgData name="Федоров Олег Александрович" userId="db1a4907-d822-498a-9e6c-60005d96cf9c" providerId="ADAL" clId="{3FD45668-D293-43C7-B3A8-ED054445E2BE}" dt="2022-02-09T21:01:17.264" v="651" actId="1038"/>
          <ac:grpSpMkLst>
            <pc:docMk/>
            <pc:sldMk cId="3256108409" sldId="3662"/>
            <ac:grpSpMk id="2" creationId="{BBD7C15C-E6D9-4D01-A5CC-F0F619B4EF7F}"/>
          </ac:grpSpMkLst>
        </pc:grpChg>
        <pc:picChg chg="mod">
          <ac:chgData name="Федоров Олег Александрович" userId="db1a4907-d822-498a-9e6c-60005d96cf9c" providerId="ADAL" clId="{3FD45668-D293-43C7-B3A8-ED054445E2BE}" dt="2022-02-09T20:01:18.549" v="309" actId="1038"/>
          <ac:picMkLst>
            <pc:docMk/>
            <pc:sldMk cId="3256108409" sldId="3662"/>
            <ac:picMk id="5" creationId="{6A1FE2CA-E16C-4456-85BD-92B8995FD95D}"/>
          </ac:picMkLst>
        </pc:picChg>
        <pc:picChg chg="mod">
          <ac:chgData name="Федоров Олег Александрович" userId="db1a4907-d822-498a-9e6c-60005d96cf9c" providerId="ADAL" clId="{3FD45668-D293-43C7-B3A8-ED054445E2BE}" dt="2022-02-09T21:01:01.114" v="580" actId="164"/>
          <ac:picMkLst>
            <pc:docMk/>
            <pc:sldMk cId="3256108409" sldId="3662"/>
            <ac:picMk id="7" creationId="{036FBBA3-CA6A-481F-A507-8FAE79AF5DB9}"/>
          </ac:picMkLst>
        </pc:picChg>
        <pc:picChg chg="add mod ord modCrop">
          <ac:chgData name="Федоров Олег Александрович" userId="db1a4907-d822-498a-9e6c-60005d96cf9c" providerId="ADAL" clId="{3FD45668-D293-43C7-B3A8-ED054445E2BE}" dt="2022-02-09T21:01:01.114" v="580" actId="164"/>
          <ac:picMkLst>
            <pc:docMk/>
            <pc:sldMk cId="3256108409" sldId="3662"/>
            <ac:picMk id="9" creationId="{ED31E11A-FEC8-43A0-83C0-56FB94EB97E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B911B-AEAE-4F4C-8686-E3E75528A055}" type="datetimeFigureOut">
              <a:rPr lang="ru-RU" smtClean="0"/>
              <a:pPr/>
              <a:t>09.02.2022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74002-EC1B-4917-A355-9FFDABF366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5504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C22BA-8889-437B-9B61-49E972F3010D}" type="datetimeFigureOut">
              <a:rPr lang="ru-RU" smtClean="0"/>
              <a:pPr/>
              <a:t>09.02.2022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4B4F2-4DAC-404F-B17B-8F5C13EC8AA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09392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04B4F2-4DAC-404F-B17B-8F5C13EC8AA4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243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.png"/><Relationship Id="rId21" Type="http://schemas.openxmlformats.org/officeDocument/2006/relationships/image" Target="../media/image22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63" Type="http://schemas.openxmlformats.org/officeDocument/2006/relationships/image" Target="../media/image64.png"/><Relationship Id="rId68" Type="http://schemas.openxmlformats.org/officeDocument/2006/relationships/image" Target="../media/image69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9" Type="http://schemas.openxmlformats.org/officeDocument/2006/relationships/image" Target="../media/image30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3" Type="http://schemas.openxmlformats.org/officeDocument/2006/relationships/image" Target="../media/image54.png"/><Relationship Id="rId58" Type="http://schemas.openxmlformats.org/officeDocument/2006/relationships/image" Target="../media/image59.png"/><Relationship Id="rId66" Type="http://schemas.openxmlformats.org/officeDocument/2006/relationships/image" Target="../media/image67.png"/><Relationship Id="rId5" Type="http://schemas.openxmlformats.org/officeDocument/2006/relationships/image" Target="../media/image6.png"/><Relationship Id="rId61" Type="http://schemas.openxmlformats.org/officeDocument/2006/relationships/image" Target="../media/image62.png"/><Relationship Id="rId19" Type="http://schemas.openxmlformats.org/officeDocument/2006/relationships/image" Target="../media/image2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56" Type="http://schemas.openxmlformats.org/officeDocument/2006/relationships/image" Target="../media/image57.png"/><Relationship Id="rId64" Type="http://schemas.openxmlformats.org/officeDocument/2006/relationships/image" Target="../media/image65.png"/><Relationship Id="rId69" Type="http://schemas.openxmlformats.org/officeDocument/2006/relationships/image" Target="../media/image70.png"/><Relationship Id="rId8" Type="http://schemas.openxmlformats.org/officeDocument/2006/relationships/image" Target="../media/image9.png"/><Relationship Id="rId51" Type="http://schemas.openxmlformats.org/officeDocument/2006/relationships/image" Target="../media/image52.png"/><Relationship Id="rId3" Type="http://schemas.openxmlformats.org/officeDocument/2006/relationships/image" Target="../media/image4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59" Type="http://schemas.openxmlformats.org/officeDocument/2006/relationships/image" Target="../media/image60.png"/><Relationship Id="rId67" Type="http://schemas.openxmlformats.org/officeDocument/2006/relationships/image" Target="../media/image68.png"/><Relationship Id="rId20" Type="http://schemas.openxmlformats.org/officeDocument/2006/relationships/image" Target="../media/image21.png"/><Relationship Id="rId41" Type="http://schemas.openxmlformats.org/officeDocument/2006/relationships/image" Target="../media/image42.png"/><Relationship Id="rId54" Type="http://schemas.openxmlformats.org/officeDocument/2006/relationships/image" Target="../media/image55.png"/><Relationship Id="rId62" Type="http://schemas.openxmlformats.org/officeDocument/2006/relationships/image" Target="../media/image6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57" Type="http://schemas.openxmlformats.org/officeDocument/2006/relationships/image" Target="../media/image58.png"/><Relationship Id="rId10" Type="http://schemas.openxmlformats.org/officeDocument/2006/relationships/image" Target="../media/image11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60" Type="http://schemas.openxmlformats.org/officeDocument/2006/relationships/image" Target="../media/image61.png"/><Relationship Id="rId65" Type="http://schemas.openxmlformats.org/officeDocument/2006/relationships/image" Target="../media/image6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9" Type="http://schemas.openxmlformats.org/officeDocument/2006/relationships/image" Target="../media/image40.png"/><Relationship Id="rId34" Type="http://schemas.openxmlformats.org/officeDocument/2006/relationships/image" Target="../media/image35.png"/><Relationship Id="rId50" Type="http://schemas.openxmlformats.org/officeDocument/2006/relationships/image" Target="../media/image51.png"/><Relationship Id="rId55" Type="http://schemas.openxmlformats.org/officeDocument/2006/relationships/image" Target="../media/image56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D:\РАБОТА\Фриланс\проекты\RTSoft_2019\презентация\фон_титул_общ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0"/>
            <a:ext cx="12325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A7F3964-FDD6-A149-975B-8A4AEB04B2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913" y="2354190"/>
            <a:ext cx="11166437" cy="1510410"/>
          </a:xfrm>
          <a:noFill/>
        </p:spPr>
        <p:txBody>
          <a:bodyPr anchor="ctr" anchorCtr="0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19" name="Текст 37">
            <a:extLst>
              <a:ext uri="{FF2B5EF4-FFF2-40B4-BE49-F238E27FC236}">
                <a16:creationId xmlns:a16="http://schemas.microsoft.com/office/drawing/2014/main" id="{AEFF9E2B-0B56-FD47-BB8E-C15200E121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6038" y="3940493"/>
            <a:ext cx="7104062" cy="677227"/>
          </a:xfrm>
        </p:spPr>
        <p:txBody>
          <a:bodyPr>
            <a:normAutofit/>
          </a:bodyPr>
          <a:lstStyle>
            <a:lvl1pPr marL="0" indent="0" algn="ctr">
              <a:buNone/>
              <a:defRPr sz="2400" b="1"/>
            </a:lvl1pPr>
          </a:lstStyle>
          <a:p>
            <a:r>
              <a:rPr lang="ru-RU"/>
              <a:t>Описание</a:t>
            </a:r>
          </a:p>
        </p:txBody>
      </p:sp>
      <p:sp>
        <p:nvSpPr>
          <p:cNvPr id="22" name="Текст 37">
            <a:extLst>
              <a:ext uri="{FF2B5EF4-FFF2-40B4-BE49-F238E27FC236}">
                <a16:creationId xmlns:a16="http://schemas.microsoft.com/office/drawing/2014/main" id="{0CEFBAF8-D045-F74C-B9F6-479F7905F6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6038" y="4672013"/>
            <a:ext cx="7104062" cy="677227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7F8593"/>
                </a:solidFill>
              </a:defRPr>
            </a:lvl1pPr>
          </a:lstStyle>
          <a:p>
            <a:r>
              <a:rPr lang="ru-RU"/>
              <a:t>Автор</a:t>
            </a:r>
          </a:p>
        </p:txBody>
      </p:sp>
    </p:spTree>
    <p:extLst>
      <p:ext uri="{BB962C8B-B14F-4D97-AF65-F5344CB8AC3E}">
        <p14:creationId xmlns:p14="http://schemas.microsoft.com/office/powerpoint/2010/main" val="300932670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екоратив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8C83CC-C06F-2E47-A47E-C2F73AE585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774" y="6304530"/>
            <a:ext cx="1473576" cy="400649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6AF643DF-09A8-D24D-912F-192DF5A80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6249" y="6298600"/>
            <a:ext cx="61601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7F8593"/>
                </a:solidFill>
              </a:defRPr>
            </a:lvl1pPr>
          </a:lstStyle>
          <a:p>
            <a:fld id="{9D3B4BD4-050E-0A40-8851-5BEAF711E4C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0AA3E35-B6B9-5349-92BD-BCEF582ADF27}"/>
              </a:ext>
            </a:extLst>
          </p:cNvPr>
          <p:cNvSpPr/>
          <p:nvPr/>
        </p:nvSpPr>
        <p:spPr>
          <a:xfrm>
            <a:off x="606249" y="1175657"/>
            <a:ext cx="11012101" cy="495468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E2C8F45-CE6F-2342-9655-F0263FFF150E}"/>
              </a:ext>
            </a:extLst>
          </p:cNvPr>
          <p:cNvSpPr/>
          <p:nvPr/>
        </p:nvSpPr>
        <p:spPr>
          <a:xfrm rot="2657509">
            <a:off x="554725" y="-604848"/>
            <a:ext cx="521670" cy="2880696"/>
          </a:xfrm>
          <a:custGeom>
            <a:avLst/>
            <a:gdLst>
              <a:gd name="connsiteX0" fmla="*/ 0 w 514828"/>
              <a:gd name="connsiteY0" fmla="*/ 0 h 6934450"/>
              <a:gd name="connsiteX1" fmla="*/ 514828 w 514828"/>
              <a:gd name="connsiteY1" fmla="*/ 0 h 6934450"/>
              <a:gd name="connsiteX2" fmla="*/ 514828 w 514828"/>
              <a:gd name="connsiteY2" fmla="*/ 6934450 h 6934450"/>
              <a:gd name="connsiteX3" fmla="*/ 0 w 514828"/>
              <a:gd name="connsiteY3" fmla="*/ 6934450 h 6934450"/>
              <a:gd name="connsiteX4" fmla="*/ 0 w 514828"/>
              <a:gd name="connsiteY4" fmla="*/ 0 h 6934450"/>
              <a:gd name="connsiteX0" fmla="*/ 0 w 515258"/>
              <a:gd name="connsiteY0" fmla="*/ 0 h 6934450"/>
              <a:gd name="connsiteX1" fmla="*/ 514828 w 515258"/>
              <a:gd name="connsiteY1" fmla="*/ 0 h 6934450"/>
              <a:gd name="connsiteX2" fmla="*/ 515258 w 515258"/>
              <a:gd name="connsiteY2" fmla="*/ 5558298 h 6934450"/>
              <a:gd name="connsiteX3" fmla="*/ 0 w 515258"/>
              <a:gd name="connsiteY3" fmla="*/ 6934450 h 6934450"/>
              <a:gd name="connsiteX4" fmla="*/ 0 w 515258"/>
              <a:gd name="connsiteY4" fmla="*/ 0 h 6934450"/>
              <a:gd name="connsiteX0" fmla="*/ 1199 w 516457"/>
              <a:gd name="connsiteY0" fmla="*/ 0 h 5558298"/>
              <a:gd name="connsiteX1" fmla="*/ 516027 w 516457"/>
              <a:gd name="connsiteY1" fmla="*/ 0 h 5558298"/>
              <a:gd name="connsiteX2" fmla="*/ 516457 w 516457"/>
              <a:gd name="connsiteY2" fmla="*/ 5558298 h 5558298"/>
              <a:gd name="connsiteX3" fmla="*/ 0 w 516457"/>
              <a:gd name="connsiteY3" fmla="*/ 5019422 h 5558298"/>
              <a:gd name="connsiteX4" fmla="*/ 1199 w 516457"/>
              <a:gd name="connsiteY4" fmla="*/ 0 h 5558298"/>
              <a:gd name="connsiteX0" fmla="*/ 20 w 521261"/>
              <a:gd name="connsiteY0" fmla="*/ 3166745 h 5558298"/>
              <a:gd name="connsiteX1" fmla="*/ 520831 w 521261"/>
              <a:gd name="connsiteY1" fmla="*/ 0 h 5558298"/>
              <a:gd name="connsiteX2" fmla="*/ 521261 w 521261"/>
              <a:gd name="connsiteY2" fmla="*/ 5558298 h 5558298"/>
              <a:gd name="connsiteX3" fmla="*/ 4804 w 521261"/>
              <a:gd name="connsiteY3" fmla="*/ 5019422 h 5558298"/>
              <a:gd name="connsiteX4" fmla="*/ 20 w 521261"/>
              <a:gd name="connsiteY4" fmla="*/ 3166745 h 5558298"/>
              <a:gd name="connsiteX0" fmla="*/ 20 w 521261"/>
              <a:gd name="connsiteY0" fmla="*/ 505722 h 2897275"/>
              <a:gd name="connsiteX1" fmla="*/ 512811 w 521261"/>
              <a:gd name="connsiteY1" fmla="*/ 0 h 2897275"/>
              <a:gd name="connsiteX2" fmla="*/ 521261 w 521261"/>
              <a:gd name="connsiteY2" fmla="*/ 2897275 h 2897275"/>
              <a:gd name="connsiteX3" fmla="*/ 4804 w 521261"/>
              <a:gd name="connsiteY3" fmla="*/ 2358399 h 2897275"/>
              <a:gd name="connsiteX4" fmla="*/ 20 w 521261"/>
              <a:gd name="connsiteY4" fmla="*/ 505722 h 2897275"/>
              <a:gd name="connsiteX0" fmla="*/ 18 w 522078"/>
              <a:gd name="connsiteY0" fmla="*/ 572032 h 2897275"/>
              <a:gd name="connsiteX1" fmla="*/ 513628 w 522078"/>
              <a:gd name="connsiteY1" fmla="*/ 0 h 2897275"/>
              <a:gd name="connsiteX2" fmla="*/ 522078 w 522078"/>
              <a:gd name="connsiteY2" fmla="*/ 2897275 h 2897275"/>
              <a:gd name="connsiteX3" fmla="*/ 5621 w 522078"/>
              <a:gd name="connsiteY3" fmla="*/ 2358399 h 2897275"/>
              <a:gd name="connsiteX4" fmla="*/ 18 w 522078"/>
              <a:gd name="connsiteY4" fmla="*/ 572032 h 2897275"/>
              <a:gd name="connsiteX0" fmla="*/ 20 w 521670"/>
              <a:gd name="connsiteY0" fmla="*/ 538877 h 2897275"/>
              <a:gd name="connsiteX1" fmla="*/ 513220 w 521670"/>
              <a:gd name="connsiteY1" fmla="*/ 0 h 2897275"/>
              <a:gd name="connsiteX2" fmla="*/ 521670 w 521670"/>
              <a:gd name="connsiteY2" fmla="*/ 2897275 h 2897275"/>
              <a:gd name="connsiteX3" fmla="*/ 5213 w 521670"/>
              <a:gd name="connsiteY3" fmla="*/ 2358399 h 2897275"/>
              <a:gd name="connsiteX4" fmla="*/ 20 w 521670"/>
              <a:gd name="connsiteY4" fmla="*/ 538877 h 2897275"/>
              <a:gd name="connsiteX0" fmla="*/ 20 w 521670"/>
              <a:gd name="connsiteY0" fmla="*/ 522298 h 2880696"/>
              <a:gd name="connsiteX1" fmla="*/ 513015 w 521670"/>
              <a:gd name="connsiteY1" fmla="*/ 0 h 2880696"/>
              <a:gd name="connsiteX2" fmla="*/ 521670 w 521670"/>
              <a:gd name="connsiteY2" fmla="*/ 2880696 h 2880696"/>
              <a:gd name="connsiteX3" fmla="*/ 5213 w 521670"/>
              <a:gd name="connsiteY3" fmla="*/ 2341820 h 2880696"/>
              <a:gd name="connsiteX4" fmla="*/ 20 w 521670"/>
              <a:gd name="connsiteY4" fmla="*/ 522298 h 2880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670" h="2880696">
                <a:moveTo>
                  <a:pt x="20" y="522298"/>
                </a:moveTo>
                <a:lnTo>
                  <a:pt x="513015" y="0"/>
                </a:lnTo>
                <a:cubicBezTo>
                  <a:pt x="513158" y="1852766"/>
                  <a:pt x="521527" y="1027930"/>
                  <a:pt x="521670" y="2880696"/>
                </a:cubicBezTo>
                <a:lnTo>
                  <a:pt x="5213" y="2341820"/>
                </a:lnTo>
                <a:cubicBezTo>
                  <a:pt x="5613" y="668679"/>
                  <a:pt x="-380" y="2195439"/>
                  <a:pt x="20" y="522298"/>
                </a:cubicBezTo>
                <a:close/>
              </a:path>
            </a:pathLst>
          </a:custGeom>
          <a:solidFill>
            <a:srgbClr val="D2D6DB">
              <a:alpha val="40000"/>
            </a:srgbClr>
          </a:solidFill>
        </p:spPr>
        <p:txBody>
          <a:bodyPr wrap="square" rtlCol="0" anchor="ctr">
            <a:spAutoFit/>
          </a:bodyPr>
          <a:lstStyle/>
          <a:p>
            <a:pPr algn="l"/>
            <a:endParaRPr lang="ru-RU" sz="32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34E18B9-66EE-A044-ACFD-27E726BB0627}"/>
              </a:ext>
            </a:extLst>
          </p:cNvPr>
          <p:cNvSpPr/>
          <p:nvPr/>
        </p:nvSpPr>
        <p:spPr>
          <a:xfrm rot="2657509">
            <a:off x="-104277" y="-440863"/>
            <a:ext cx="648326" cy="1363533"/>
          </a:xfrm>
          <a:custGeom>
            <a:avLst/>
            <a:gdLst>
              <a:gd name="connsiteX0" fmla="*/ 0 w 745446"/>
              <a:gd name="connsiteY0" fmla="*/ 0 h 6934450"/>
              <a:gd name="connsiteX1" fmla="*/ 745446 w 745446"/>
              <a:gd name="connsiteY1" fmla="*/ 0 h 6934450"/>
              <a:gd name="connsiteX2" fmla="*/ 745446 w 745446"/>
              <a:gd name="connsiteY2" fmla="*/ 6934450 h 6934450"/>
              <a:gd name="connsiteX3" fmla="*/ 0 w 745446"/>
              <a:gd name="connsiteY3" fmla="*/ 6934450 h 6934450"/>
              <a:gd name="connsiteX4" fmla="*/ 0 w 745446"/>
              <a:gd name="connsiteY4" fmla="*/ 0 h 6934450"/>
              <a:gd name="connsiteX0" fmla="*/ 0 w 745446"/>
              <a:gd name="connsiteY0" fmla="*/ 0 h 6934450"/>
              <a:gd name="connsiteX1" fmla="*/ 737004 w 745446"/>
              <a:gd name="connsiteY1" fmla="*/ 3365677 h 6934450"/>
              <a:gd name="connsiteX2" fmla="*/ 745446 w 745446"/>
              <a:gd name="connsiteY2" fmla="*/ 6934450 h 6934450"/>
              <a:gd name="connsiteX3" fmla="*/ 0 w 745446"/>
              <a:gd name="connsiteY3" fmla="*/ 6934450 h 6934450"/>
              <a:gd name="connsiteX4" fmla="*/ 0 w 745446"/>
              <a:gd name="connsiteY4" fmla="*/ 0 h 6934450"/>
              <a:gd name="connsiteX0" fmla="*/ 91218 w 745446"/>
              <a:gd name="connsiteY0" fmla="*/ 656149 h 3568773"/>
              <a:gd name="connsiteX1" fmla="*/ 737004 w 745446"/>
              <a:gd name="connsiteY1" fmla="*/ 0 h 3568773"/>
              <a:gd name="connsiteX2" fmla="*/ 745446 w 745446"/>
              <a:gd name="connsiteY2" fmla="*/ 3568773 h 3568773"/>
              <a:gd name="connsiteX3" fmla="*/ 0 w 745446"/>
              <a:gd name="connsiteY3" fmla="*/ 3568773 h 3568773"/>
              <a:gd name="connsiteX4" fmla="*/ 91218 w 745446"/>
              <a:gd name="connsiteY4" fmla="*/ 656149 h 3568773"/>
              <a:gd name="connsiteX0" fmla="*/ 91218 w 739544"/>
              <a:gd name="connsiteY0" fmla="*/ 656149 h 3568773"/>
              <a:gd name="connsiteX1" fmla="*/ 737004 w 739544"/>
              <a:gd name="connsiteY1" fmla="*/ 0 h 3568773"/>
              <a:gd name="connsiteX2" fmla="*/ 739544 w 739544"/>
              <a:gd name="connsiteY2" fmla="*/ 1363533 h 3568773"/>
              <a:gd name="connsiteX3" fmla="*/ 0 w 739544"/>
              <a:gd name="connsiteY3" fmla="*/ 3568773 h 3568773"/>
              <a:gd name="connsiteX4" fmla="*/ 91218 w 739544"/>
              <a:gd name="connsiteY4" fmla="*/ 656149 h 3568773"/>
              <a:gd name="connsiteX0" fmla="*/ 0 w 648326"/>
              <a:gd name="connsiteY0" fmla="*/ 656149 h 1363533"/>
              <a:gd name="connsiteX1" fmla="*/ 645786 w 648326"/>
              <a:gd name="connsiteY1" fmla="*/ 0 h 1363533"/>
              <a:gd name="connsiteX2" fmla="*/ 648326 w 648326"/>
              <a:gd name="connsiteY2" fmla="*/ 1363533 h 1363533"/>
              <a:gd name="connsiteX3" fmla="*/ 10748 w 648326"/>
              <a:gd name="connsiteY3" fmla="*/ 685079 h 1363533"/>
              <a:gd name="connsiteX4" fmla="*/ 0 w 648326"/>
              <a:gd name="connsiteY4" fmla="*/ 656149 h 136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326" h="1363533">
                <a:moveTo>
                  <a:pt x="0" y="656149"/>
                </a:moveTo>
                <a:lnTo>
                  <a:pt x="645786" y="0"/>
                </a:lnTo>
                <a:cubicBezTo>
                  <a:pt x="646633" y="454511"/>
                  <a:pt x="647479" y="909022"/>
                  <a:pt x="648326" y="1363533"/>
                </a:cubicBezTo>
                <a:lnTo>
                  <a:pt x="10748" y="685079"/>
                </a:lnTo>
                <a:lnTo>
                  <a:pt x="0" y="656149"/>
                </a:lnTo>
                <a:close/>
              </a:path>
            </a:pathLst>
          </a:custGeom>
          <a:solidFill>
            <a:srgbClr val="D2D6DB">
              <a:alpha val="55000"/>
            </a:srgbClr>
          </a:solidFill>
        </p:spPr>
        <p:txBody>
          <a:bodyPr wrap="square" rtlCol="0" anchor="ctr">
            <a:spAutoFit/>
          </a:bodyPr>
          <a:lstStyle/>
          <a:p>
            <a:pPr algn="l"/>
            <a:endParaRPr lang="ru-RU" sz="32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E496113-518F-3840-801F-EFBB89FB3F78}"/>
              </a:ext>
            </a:extLst>
          </p:cNvPr>
          <p:cNvSpPr/>
          <p:nvPr/>
        </p:nvSpPr>
        <p:spPr>
          <a:xfrm rot="2657509">
            <a:off x="1065970" y="-607067"/>
            <a:ext cx="210352" cy="3610116"/>
          </a:xfrm>
          <a:custGeom>
            <a:avLst/>
            <a:gdLst>
              <a:gd name="connsiteX0" fmla="*/ 0 w 212657"/>
              <a:gd name="connsiteY0" fmla="*/ 0 h 6934450"/>
              <a:gd name="connsiteX1" fmla="*/ 212657 w 212657"/>
              <a:gd name="connsiteY1" fmla="*/ 0 h 6934450"/>
              <a:gd name="connsiteX2" fmla="*/ 212657 w 212657"/>
              <a:gd name="connsiteY2" fmla="*/ 6934450 h 6934450"/>
              <a:gd name="connsiteX3" fmla="*/ 0 w 212657"/>
              <a:gd name="connsiteY3" fmla="*/ 6934450 h 6934450"/>
              <a:gd name="connsiteX4" fmla="*/ 0 w 212657"/>
              <a:gd name="connsiteY4" fmla="*/ 0 h 6934450"/>
              <a:gd name="connsiteX0" fmla="*/ 0 w 212657"/>
              <a:gd name="connsiteY0" fmla="*/ 0 h 6934450"/>
              <a:gd name="connsiteX1" fmla="*/ 212657 w 212657"/>
              <a:gd name="connsiteY1" fmla="*/ 0 h 6934450"/>
              <a:gd name="connsiteX2" fmla="*/ 210013 w 212657"/>
              <a:gd name="connsiteY2" fmla="*/ 5806964 h 6934450"/>
              <a:gd name="connsiteX3" fmla="*/ 0 w 212657"/>
              <a:gd name="connsiteY3" fmla="*/ 6934450 h 6934450"/>
              <a:gd name="connsiteX4" fmla="*/ 0 w 212657"/>
              <a:gd name="connsiteY4" fmla="*/ 0 h 6934450"/>
              <a:gd name="connsiteX0" fmla="*/ 0 w 212657"/>
              <a:gd name="connsiteY0" fmla="*/ 0 h 5806964"/>
              <a:gd name="connsiteX1" fmla="*/ 212657 w 212657"/>
              <a:gd name="connsiteY1" fmla="*/ 0 h 5806964"/>
              <a:gd name="connsiteX2" fmla="*/ 210013 w 212657"/>
              <a:gd name="connsiteY2" fmla="*/ 5806964 h 5806964"/>
              <a:gd name="connsiteX3" fmla="*/ 21 w 212657"/>
              <a:gd name="connsiteY3" fmla="*/ 5591455 h 5806964"/>
              <a:gd name="connsiteX4" fmla="*/ 0 w 212657"/>
              <a:gd name="connsiteY4" fmla="*/ 0 h 5806964"/>
              <a:gd name="connsiteX0" fmla="*/ 3014 w 212637"/>
              <a:gd name="connsiteY0" fmla="*/ 2437327 h 5806964"/>
              <a:gd name="connsiteX1" fmla="*/ 212637 w 212637"/>
              <a:gd name="connsiteY1" fmla="*/ 0 h 5806964"/>
              <a:gd name="connsiteX2" fmla="*/ 209993 w 212637"/>
              <a:gd name="connsiteY2" fmla="*/ 5806964 h 5806964"/>
              <a:gd name="connsiteX3" fmla="*/ 1 w 212637"/>
              <a:gd name="connsiteY3" fmla="*/ 5591455 h 5806964"/>
              <a:gd name="connsiteX4" fmla="*/ 3014 w 212637"/>
              <a:gd name="connsiteY4" fmla="*/ 2437327 h 5806964"/>
              <a:gd name="connsiteX0" fmla="*/ 3014 w 210352"/>
              <a:gd name="connsiteY0" fmla="*/ 240479 h 3610116"/>
              <a:gd name="connsiteX1" fmla="*/ 210352 w 210352"/>
              <a:gd name="connsiteY1" fmla="*/ 0 h 3610116"/>
              <a:gd name="connsiteX2" fmla="*/ 209993 w 210352"/>
              <a:gd name="connsiteY2" fmla="*/ 3610116 h 3610116"/>
              <a:gd name="connsiteX3" fmla="*/ 1 w 210352"/>
              <a:gd name="connsiteY3" fmla="*/ 3394607 h 3610116"/>
              <a:gd name="connsiteX4" fmla="*/ 3014 w 210352"/>
              <a:gd name="connsiteY4" fmla="*/ 240479 h 361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352" h="3610116">
                <a:moveTo>
                  <a:pt x="3014" y="240479"/>
                </a:moveTo>
                <a:lnTo>
                  <a:pt x="210352" y="0"/>
                </a:lnTo>
                <a:cubicBezTo>
                  <a:pt x="209471" y="1935655"/>
                  <a:pt x="210874" y="1674461"/>
                  <a:pt x="209993" y="3610116"/>
                </a:cubicBezTo>
                <a:lnTo>
                  <a:pt x="1" y="3394607"/>
                </a:lnTo>
                <a:cubicBezTo>
                  <a:pt x="-6" y="1530789"/>
                  <a:pt x="3021" y="2104297"/>
                  <a:pt x="3014" y="240479"/>
                </a:cubicBezTo>
                <a:close/>
              </a:path>
            </a:pathLst>
          </a:custGeom>
          <a:solidFill>
            <a:srgbClr val="D2D6DB">
              <a:alpha val="18000"/>
            </a:srgbClr>
          </a:solidFill>
        </p:spPr>
        <p:txBody>
          <a:bodyPr wrap="square" rtlCol="0" anchor="ctr">
            <a:spAutoFit/>
          </a:bodyPr>
          <a:lstStyle/>
          <a:p>
            <a:pPr algn="l"/>
            <a:endParaRPr lang="ru-RU" sz="32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1EC3DE5-DE2E-3843-870F-235397FCD771}"/>
              </a:ext>
            </a:extLst>
          </p:cNvPr>
          <p:cNvSpPr/>
          <p:nvPr/>
        </p:nvSpPr>
        <p:spPr>
          <a:xfrm rot="2657509">
            <a:off x="1099119" y="-1450107"/>
            <a:ext cx="1436677" cy="6660815"/>
          </a:xfrm>
          <a:custGeom>
            <a:avLst/>
            <a:gdLst>
              <a:gd name="connsiteX0" fmla="*/ 0 w 1433224"/>
              <a:gd name="connsiteY0" fmla="*/ 0 h 6934450"/>
              <a:gd name="connsiteX1" fmla="*/ 1433224 w 1433224"/>
              <a:gd name="connsiteY1" fmla="*/ 0 h 6934450"/>
              <a:gd name="connsiteX2" fmla="*/ 1433224 w 1433224"/>
              <a:gd name="connsiteY2" fmla="*/ 6934450 h 6934450"/>
              <a:gd name="connsiteX3" fmla="*/ 0 w 1433224"/>
              <a:gd name="connsiteY3" fmla="*/ 6934450 h 6934450"/>
              <a:gd name="connsiteX4" fmla="*/ 0 w 1433224"/>
              <a:gd name="connsiteY4" fmla="*/ 0 h 6934450"/>
              <a:gd name="connsiteX0" fmla="*/ 6732 w 1433224"/>
              <a:gd name="connsiteY0" fmla="*/ 1467432 h 6934450"/>
              <a:gd name="connsiteX1" fmla="*/ 1433224 w 1433224"/>
              <a:gd name="connsiteY1" fmla="*/ 0 h 6934450"/>
              <a:gd name="connsiteX2" fmla="*/ 1433224 w 1433224"/>
              <a:gd name="connsiteY2" fmla="*/ 6934450 h 6934450"/>
              <a:gd name="connsiteX3" fmla="*/ 0 w 1433224"/>
              <a:gd name="connsiteY3" fmla="*/ 6934450 h 6934450"/>
              <a:gd name="connsiteX4" fmla="*/ 6732 w 1433224"/>
              <a:gd name="connsiteY4" fmla="*/ 1467432 h 6934450"/>
              <a:gd name="connsiteX0" fmla="*/ 6732 w 1440182"/>
              <a:gd name="connsiteY0" fmla="*/ 1359575 h 6826593"/>
              <a:gd name="connsiteX1" fmla="*/ 1440182 w 1440182"/>
              <a:gd name="connsiteY1" fmla="*/ 0 h 6826593"/>
              <a:gd name="connsiteX2" fmla="*/ 1433224 w 1440182"/>
              <a:gd name="connsiteY2" fmla="*/ 6826593 h 6826593"/>
              <a:gd name="connsiteX3" fmla="*/ 0 w 1440182"/>
              <a:gd name="connsiteY3" fmla="*/ 6826593 h 6826593"/>
              <a:gd name="connsiteX4" fmla="*/ 6732 w 1440182"/>
              <a:gd name="connsiteY4" fmla="*/ 1359575 h 6826593"/>
              <a:gd name="connsiteX0" fmla="*/ 6322 w 1440182"/>
              <a:gd name="connsiteY0" fmla="*/ 1392731 h 6826593"/>
              <a:gd name="connsiteX1" fmla="*/ 1440182 w 1440182"/>
              <a:gd name="connsiteY1" fmla="*/ 0 h 6826593"/>
              <a:gd name="connsiteX2" fmla="*/ 1433224 w 1440182"/>
              <a:gd name="connsiteY2" fmla="*/ 6826593 h 6826593"/>
              <a:gd name="connsiteX3" fmla="*/ 0 w 1440182"/>
              <a:gd name="connsiteY3" fmla="*/ 6826593 h 6826593"/>
              <a:gd name="connsiteX4" fmla="*/ 6322 w 1440182"/>
              <a:gd name="connsiteY4" fmla="*/ 1392731 h 6826593"/>
              <a:gd name="connsiteX0" fmla="*/ 6322 w 1440182"/>
              <a:gd name="connsiteY0" fmla="*/ 1392731 h 6826593"/>
              <a:gd name="connsiteX1" fmla="*/ 1440182 w 1440182"/>
              <a:gd name="connsiteY1" fmla="*/ 0 h 6826593"/>
              <a:gd name="connsiteX2" fmla="*/ 1435273 w 1440182"/>
              <a:gd name="connsiteY2" fmla="*/ 6660815 h 6826593"/>
              <a:gd name="connsiteX3" fmla="*/ 0 w 1440182"/>
              <a:gd name="connsiteY3" fmla="*/ 6826593 h 6826593"/>
              <a:gd name="connsiteX4" fmla="*/ 6322 w 1440182"/>
              <a:gd name="connsiteY4" fmla="*/ 1392731 h 6826593"/>
              <a:gd name="connsiteX0" fmla="*/ 2817 w 1436677"/>
              <a:gd name="connsiteY0" fmla="*/ 1392731 h 6660815"/>
              <a:gd name="connsiteX1" fmla="*/ 1436677 w 1436677"/>
              <a:gd name="connsiteY1" fmla="*/ 0 h 6660815"/>
              <a:gd name="connsiteX2" fmla="*/ 1431768 w 1436677"/>
              <a:gd name="connsiteY2" fmla="*/ 6660815 h 6660815"/>
              <a:gd name="connsiteX3" fmla="*/ 0 w 1436677"/>
              <a:gd name="connsiteY3" fmla="*/ 5201777 h 6660815"/>
              <a:gd name="connsiteX4" fmla="*/ 2817 w 1436677"/>
              <a:gd name="connsiteY4" fmla="*/ 1392731 h 666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677" h="6660815">
                <a:moveTo>
                  <a:pt x="2817" y="1392731"/>
                </a:moveTo>
                <a:lnTo>
                  <a:pt x="1436677" y="0"/>
                </a:lnTo>
                <a:cubicBezTo>
                  <a:pt x="1434358" y="2275531"/>
                  <a:pt x="1434087" y="4385284"/>
                  <a:pt x="1431768" y="6660815"/>
                </a:cubicBezTo>
                <a:lnTo>
                  <a:pt x="0" y="5201777"/>
                </a:lnTo>
                <a:cubicBezTo>
                  <a:pt x="2107" y="3390490"/>
                  <a:pt x="710" y="3204018"/>
                  <a:pt x="2817" y="1392731"/>
                </a:cubicBezTo>
                <a:close/>
              </a:path>
            </a:pathLst>
          </a:custGeom>
          <a:solidFill>
            <a:srgbClr val="D2D6DB">
              <a:alpha val="11000"/>
            </a:srgbClr>
          </a:solidFill>
        </p:spPr>
        <p:txBody>
          <a:bodyPr wrap="square" rtlCol="0" anchor="ctr">
            <a:spAutoFit/>
          </a:bodyPr>
          <a:lstStyle/>
          <a:p>
            <a:pPr algn="l"/>
            <a:endParaRPr lang="ru-RU" sz="32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BADDFA9B-555D-0645-8461-DFAD69F23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913" y="323179"/>
            <a:ext cx="11166437" cy="513729"/>
          </a:xfrm>
          <a:noFill/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ru-RU"/>
              <a:t>СЛАЙД пустой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606249" y="1175657"/>
            <a:ext cx="11012101" cy="49546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9154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екоратив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BADDFA9B-555D-0645-8461-DFAD69F23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913" y="323179"/>
            <a:ext cx="11166437" cy="513729"/>
          </a:xfrm>
          <a:noFill/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ru-RU"/>
              <a:t>СЛАЙД пустой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8C83CC-C06F-2E47-A47E-C2F73AE585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774" y="6304530"/>
            <a:ext cx="1473576" cy="400649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6AF643DF-09A8-D24D-912F-192DF5A80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6249" y="6298600"/>
            <a:ext cx="61601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7F8593"/>
                </a:solidFill>
              </a:defRPr>
            </a:lvl1pPr>
          </a:lstStyle>
          <a:p>
            <a:fld id="{9D3B4BD4-050E-0A40-8851-5BEAF711E4C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0AA3E35-B6B9-5349-92BD-BCEF582ADF27}"/>
              </a:ext>
            </a:extLst>
          </p:cNvPr>
          <p:cNvSpPr/>
          <p:nvPr/>
        </p:nvSpPr>
        <p:spPr>
          <a:xfrm>
            <a:off x="606249" y="1175657"/>
            <a:ext cx="11012101" cy="495468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606249" y="1175657"/>
            <a:ext cx="11012101" cy="49546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9E61FB-5310-8046-9596-B185075D80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8" y="0"/>
            <a:ext cx="613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4359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екоративный слайд с по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BADDFA9B-555D-0645-8461-DFAD69F23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913" y="323179"/>
            <a:ext cx="11166437" cy="513729"/>
          </a:xfrm>
          <a:noFill/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ru-RU"/>
              <a:t>СЛАЙД С ПОДЗАГОЛОВКОМ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0AA3E35-B6B9-5349-92BD-BCEF582ADF27}"/>
              </a:ext>
            </a:extLst>
          </p:cNvPr>
          <p:cNvSpPr/>
          <p:nvPr/>
        </p:nvSpPr>
        <p:spPr>
          <a:xfrm>
            <a:off x="533900" y="1066646"/>
            <a:ext cx="11110161" cy="72484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Текст 3">
            <a:extLst>
              <a:ext uri="{FF2B5EF4-FFF2-40B4-BE49-F238E27FC236}">
                <a16:creationId xmlns:a16="http://schemas.microsoft.com/office/drawing/2014/main" id="{77C2B057-5EC9-094F-B5CE-88A7081355B4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601304" y="1066646"/>
            <a:ext cx="11017045" cy="730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63E70"/>
              </a:buClr>
              <a:buFont typeface="Wingdings" pitchFamily="2" charset="2"/>
              <a:buNone/>
              <a:defRPr sz="2400" b="1">
                <a:solidFill>
                  <a:srgbClr val="7F859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Подзаголовок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E5C150B5-A5F8-324B-BA1E-BE4DB1674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6249" y="6298600"/>
            <a:ext cx="61601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7F8593"/>
                </a:solidFill>
              </a:defRPr>
            </a:lvl1pPr>
          </a:lstStyle>
          <a:p>
            <a:fld id="{9D3B4BD4-050E-0A40-8851-5BEAF711E4C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6249" y="1947262"/>
            <a:ext cx="11012101" cy="41830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6D7657-0060-2343-8246-8D9F9A109D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8" y="0"/>
            <a:ext cx="613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1732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" y="6373124"/>
            <a:ext cx="360324" cy="360324"/>
          </a:xfrm>
          <a:prstGeom prst="rect">
            <a:avLst/>
          </a:prstGeom>
          <a:solidFill>
            <a:srgbClr val="005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-146924" y="6357705"/>
            <a:ext cx="65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8E9D8E1F-3111-AB4E-BD41-88189D0ECD5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8201" y="6357705"/>
            <a:ext cx="749560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96401" y="6275308"/>
            <a:ext cx="842683" cy="34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581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8201" y="6357705"/>
            <a:ext cx="749560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" y="6357691"/>
            <a:ext cx="360324" cy="360324"/>
          </a:xfrm>
          <a:prstGeom prst="rect">
            <a:avLst/>
          </a:prstGeom>
          <a:solidFill>
            <a:srgbClr val="005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-146924" y="6342272"/>
            <a:ext cx="65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8E9D8E1F-3111-AB4E-BD41-88189D0ECD5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96401" y="6275308"/>
            <a:ext cx="842683" cy="34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546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 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BADDFA9B-555D-0645-8461-DFAD69F23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913" y="323179"/>
            <a:ext cx="11166437" cy="513729"/>
          </a:xfrm>
          <a:noFill/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ru-RU"/>
              <a:t>СЛАЙД СРАВНЕНИЕ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E5C150B5-A5F8-324B-BA1E-BE4DB1674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6249" y="6298600"/>
            <a:ext cx="61601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7F8593"/>
                </a:solidFill>
              </a:defRPr>
            </a:lvl1pPr>
          </a:lstStyle>
          <a:p>
            <a:fld id="{CC0A156A-FEEC-4762-9A4B-66635EDF50E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0AA3E35-B6B9-5349-92BD-BCEF582ADF27}"/>
              </a:ext>
            </a:extLst>
          </p:cNvPr>
          <p:cNvSpPr/>
          <p:nvPr/>
        </p:nvSpPr>
        <p:spPr>
          <a:xfrm>
            <a:off x="606249" y="1066646"/>
            <a:ext cx="5181600" cy="724842"/>
          </a:xfrm>
          <a:prstGeom prst="rect">
            <a:avLst/>
          </a:prstGeom>
          <a:solidFill>
            <a:srgbClr val="F5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77C2B057-5EC9-094F-B5CE-88A7081355B4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601304" y="1066646"/>
            <a:ext cx="5186545" cy="730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63E70"/>
              </a:buClr>
              <a:buFont typeface="Wingdings" pitchFamily="2" charset="2"/>
              <a:buNone/>
              <a:defRPr sz="2400" b="1">
                <a:solidFill>
                  <a:srgbClr val="7F859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Подзаголовок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6249" y="1948297"/>
            <a:ext cx="5181600" cy="3982746"/>
          </a:xfrm>
        </p:spPr>
        <p:txBody>
          <a:bodyPr anchor="t"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0AA3E35-B6B9-5349-92BD-BCEF582ADF27}"/>
              </a:ext>
            </a:extLst>
          </p:cNvPr>
          <p:cNvSpPr/>
          <p:nvPr/>
        </p:nvSpPr>
        <p:spPr>
          <a:xfrm>
            <a:off x="6441695" y="1072687"/>
            <a:ext cx="5181600" cy="724842"/>
          </a:xfrm>
          <a:prstGeom prst="rect">
            <a:avLst/>
          </a:prstGeom>
          <a:solidFill>
            <a:srgbClr val="F5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77C2B057-5EC9-094F-B5CE-88A7081355B4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6436750" y="1072687"/>
            <a:ext cx="5186545" cy="730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63E70"/>
              </a:buClr>
              <a:buFont typeface="Wingdings" pitchFamily="2" charset="2"/>
              <a:buNone/>
              <a:defRPr sz="2400" b="1">
                <a:solidFill>
                  <a:srgbClr val="7F859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Подзаголовок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21"/>
          </p:nvPr>
        </p:nvSpPr>
        <p:spPr>
          <a:xfrm>
            <a:off x="6441695" y="1954338"/>
            <a:ext cx="5181600" cy="3982746"/>
          </a:xfrm>
        </p:spPr>
        <p:txBody>
          <a:bodyPr anchor="t"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BC689BC-94D8-1F43-8C1C-BC54E2CEB59C}"/>
              </a:ext>
            </a:extLst>
          </p:cNvPr>
          <p:cNvSpPr/>
          <p:nvPr/>
        </p:nvSpPr>
        <p:spPr>
          <a:xfrm>
            <a:off x="5787849" y="1066645"/>
            <a:ext cx="648901" cy="514800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l"/>
            <a:endParaRPr lang="ru-RU" sz="32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01178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BADDFA9B-555D-0645-8461-DFAD69F23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913" y="323179"/>
            <a:ext cx="11166437" cy="513729"/>
          </a:xfrm>
          <a:noFill/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ru-RU"/>
              <a:t>СЛАЙД ПУСТОЙ С ПОДЗАГОЛОВКОМ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0AA3E35-B6B9-5349-92BD-BCEF582ADF27}"/>
              </a:ext>
            </a:extLst>
          </p:cNvPr>
          <p:cNvSpPr/>
          <p:nvPr userDrawn="1"/>
        </p:nvSpPr>
        <p:spPr>
          <a:xfrm>
            <a:off x="533900" y="1066646"/>
            <a:ext cx="11110161" cy="72484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Текст 3">
            <a:extLst>
              <a:ext uri="{FF2B5EF4-FFF2-40B4-BE49-F238E27FC236}">
                <a16:creationId xmlns:a16="http://schemas.microsoft.com/office/drawing/2014/main" id="{77C2B057-5EC9-094F-B5CE-88A7081355B4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601304" y="1066646"/>
            <a:ext cx="11017045" cy="730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63E70"/>
              </a:buClr>
              <a:buFont typeface="Wingdings" pitchFamily="2" charset="2"/>
              <a:buNone/>
              <a:defRPr sz="2400" b="1">
                <a:solidFill>
                  <a:srgbClr val="7F859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Подзаголовок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E5C150B5-A5F8-324B-BA1E-BE4DB1674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6249" y="6298600"/>
            <a:ext cx="61601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7F8593"/>
                </a:solidFill>
              </a:defRPr>
            </a:lvl1pPr>
          </a:lstStyle>
          <a:p>
            <a:fld id="{9D3B4BD4-050E-0A40-8851-5BEAF711E4C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3942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без фо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31BC56-8772-8E46-88F7-8712AA1B86C4}"/>
              </a:ext>
            </a:extLst>
          </p:cNvPr>
          <p:cNvSpPr/>
          <p:nvPr/>
        </p:nvSpPr>
        <p:spPr>
          <a:xfrm>
            <a:off x="0" y="1"/>
            <a:ext cx="12192001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l"/>
            <a:endParaRPr lang="ru-RU" sz="32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BADDFA9B-555D-0645-8461-DFAD69F23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913" y="323179"/>
            <a:ext cx="11166437" cy="513729"/>
          </a:xfrm>
          <a:noFill/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ru-RU"/>
              <a:t>СЛАЙД ПУСТОЙ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8C83CC-C06F-2E47-A47E-C2F73AE585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774" y="6304530"/>
            <a:ext cx="1473576" cy="400649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6AF643DF-09A8-D24D-912F-192DF5A80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6249" y="6298600"/>
            <a:ext cx="61601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7F8593"/>
                </a:solidFill>
              </a:defRPr>
            </a:lvl1pPr>
          </a:lstStyle>
          <a:p>
            <a:fld id="{9D3B4BD4-050E-0A40-8851-5BEAF711E4C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6249" y="1175657"/>
            <a:ext cx="11012101" cy="49546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3491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BADDFA9B-555D-0645-8461-DFAD69F23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913" y="323179"/>
            <a:ext cx="11166437" cy="513729"/>
          </a:xfrm>
          <a:noFill/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ru-RU"/>
              <a:t>СЛАЙД С ПОДЗАГОЛОВКОМ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0AA3E35-B6B9-5349-92BD-BCEF582ADF27}"/>
              </a:ext>
            </a:extLst>
          </p:cNvPr>
          <p:cNvSpPr/>
          <p:nvPr/>
        </p:nvSpPr>
        <p:spPr>
          <a:xfrm>
            <a:off x="533900" y="1066646"/>
            <a:ext cx="11110161" cy="72484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Текст 3">
            <a:extLst>
              <a:ext uri="{FF2B5EF4-FFF2-40B4-BE49-F238E27FC236}">
                <a16:creationId xmlns:a16="http://schemas.microsoft.com/office/drawing/2014/main" id="{77C2B057-5EC9-094F-B5CE-88A7081355B4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601304" y="1066646"/>
            <a:ext cx="11017045" cy="730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63E70"/>
              </a:buClr>
              <a:buFont typeface="Wingdings" pitchFamily="2" charset="2"/>
              <a:buNone/>
              <a:defRPr sz="2400" b="1">
                <a:solidFill>
                  <a:srgbClr val="7F859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Подзаголовок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E5C150B5-A5F8-324B-BA1E-BE4DB1674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6249" y="6298600"/>
            <a:ext cx="61601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7F8593"/>
                </a:solidFill>
              </a:defRPr>
            </a:lvl1pPr>
          </a:lstStyle>
          <a:p>
            <a:fld id="{9D3B4BD4-050E-0A40-8851-5BEAF711E4C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6249" y="1947262"/>
            <a:ext cx="11012101" cy="41830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760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BADDFA9B-555D-0645-8461-DFAD69F23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913" y="323179"/>
            <a:ext cx="11166437" cy="513729"/>
          </a:xfrm>
          <a:noFill/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ru-RU"/>
              <a:t>СЛАЙД С ПОДЗАГОЛОВКОМ 2 ОБЪЕКТА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0AA3E35-B6B9-5349-92BD-BCEF582ADF27}"/>
              </a:ext>
            </a:extLst>
          </p:cNvPr>
          <p:cNvSpPr/>
          <p:nvPr/>
        </p:nvSpPr>
        <p:spPr>
          <a:xfrm>
            <a:off x="533900" y="1066646"/>
            <a:ext cx="11110161" cy="72484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Текст 3">
            <a:extLst>
              <a:ext uri="{FF2B5EF4-FFF2-40B4-BE49-F238E27FC236}">
                <a16:creationId xmlns:a16="http://schemas.microsoft.com/office/drawing/2014/main" id="{77C2B057-5EC9-094F-B5CE-88A7081355B4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601304" y="1066646"/>
            <a:ext cx="11017045" cy="730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63E70"/>
              </a:buClr>
              <a:buFont typeface="Wingdings" pitchFamily="2" charset="2"/>
              <a:buNone/>
              <a:defRPr sz="2400" b="1">
                <a:solidFill>
                  <a:srgbClr val="7F859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Подзаголовок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E5C150B5-A5F8-324B-BA1E-BE4DB1674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6249" y="6298600"/>
            <a:ext cx="61601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7F8593"/>
                </a:solidFill>
              </a:defRPr>
            </a:lvl1pPr>
          </a:lstStyle>
          <a:p>
            <a:fld id="{9D3B4BD4-050E-0A40-8851-5BEAF711E4C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06249" y="2083203"/>
            <a:ext cx="5181600" cy="39827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20"/>
          </p:nvPr>
        </p:nvSpPr>
        <p:spPr>
          <a:xfrm>
            <a:off x="6436749" y="2083203"/>
            <a:ext cx="5181600" cy="39827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9529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2DA41E-D1B9-3C45-BC36-FBB0EF82E5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2" y="1989470"/>
            <a:ext cx="571455" cy="57145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7A4547B-EEB8-1148-AA50-5E3490270A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09" y="4690264"/>
            <a:ext cx="571455" cy="57145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E82CFE6-ED48-ED47-8B20-64B3198283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0" y="3339572"/>
            <a:ext cx="571455" cy="5714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5DA031B-4985-5845-A4E9-01E74B047C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0" y="4025162"/>
            <a:ext cx="571455" cy="5714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0DA01EE-3E18-E042-8B63-F80EB72850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08" y="5353608"/>
            <a:ext cx="571455" cy="5714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80287D2-D484-2441-B578-5F12F50D052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42" y="2579119"/>
            <a:ext cx="818793" cy="68001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91CB4C2-BC47-9344-A855-DE70AAF8B23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812" y="4036910"/>
            <a:ext cx="564741" cy="56474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DA65A38-C259-224A-9C93-5DBA4AE835A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811" y="5347821"/>
            <a:ext cx="564741" cy="56474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412FBCF-D5DD-A64B-A1C0-A0468825D21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142" y="2019797"/>
            <a:ext cx="559322" cy="55932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F1B11AB5-689B-1D4B-AE6F-6063DE03A56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33" y="4036910"/>
            <a:ext cx="564741" cy="56474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79E39F7D-4C8D-5744-82B4-2FBA61E9CBF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34" y="1992826"/>
            <a:ext cx="564741" cy="56474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FD47AF3-C300-F541-BAB4-438F334F381F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35" y="2676975"/>
            <a:ext cx="564741" cy="56474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1AAAAEB3-0E17-0C43-856E-28AF70B99C76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051" y="2676975"/>
            <a:ext cx="564741" cy="56474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5E46E09-8159-8B41-BF81-1FBB5D180B09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142" y="3346286"/>
            <a:ext cx="564741" cy="56474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782D4497-8BF8-FF49-8402-F96149F91B70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34" y="3335343"/>
            <a:ext cx="564741" cy="56474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853410C2-F80D-DE46-9146-874129D9A35B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32" y="4696978"/>
            <a:ext cx="564741" cy="56474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E93B34E8-2F67-2D4A-BF6D-776B53D607B5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811" y="4696978"/>
            <a:ext cx="564741" cy="56474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D5FB074C-9F0B-9F4E-A740-CFFE39AA0F98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57" y="5331202"/>
            <a:ext cx="564741" cy="56474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03AE2F-2A35-C946-850A-E241CC1CBFA5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50" y="4025162"/>
            <a:ext cx="565864" cy="5658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28065B-4CE0-C14F-9694-177152F05EB0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50" y="1991703"/>
            <a:ext cx="565864" cy="5658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7BCA3B-1974-8846-AB9D-041B2BC1CE41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50" y="2676975"/>
            <a:ext cx="565864" cy="565864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4FCEE617-6841-8F4C-9784-2ED66DEA6D0F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50" y="3346286"/>
            <a:ext cx="565864" cy="565864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DDF3E672-4CB4-914A-95F5-15EE1F532EE4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50" y="4696978"/>
            <a:ext cx="565864" cy="565864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5CC64740-8DBE-F44D-B1CC-6E3E6B55DFDF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50" y="5330079"/>
            <a:ext cx="565864" cy="56586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5C01852-8E2F-8D43-A994-ED62195A859E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55" y="4685193"/>
            <a:ext cx="563803" cy="56380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E8430D6-E98A-8547-831E-B16410409D98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734" y="4033610"/>
            <a:ext cx="563803" cy="56380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6A74CDA-BEEC-AA49-B01F-DADD7306ACA7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93" y="4685192"/>
            <a:ext cx="563803" cy="56380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974A091-7D48-1244-81B9-20112BBC6440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55" y="4050357"/>
            <a:ext cx="563803" cy="56380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E563D9D-CAD2-A14F-AC33-A82859B2D409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456" y="4686672"/>
            <a:ext cx="563803" cy="56380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253FF28-7318-EC45-A109-09D81D39BE21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401" y="4697916"/>
            <a:ext cx="563803" cy="56380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6A71757-B07C-C14B-BD05-92DC04AC1857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000" y="3382233"/>
            <a:ext cx="563803" cy="56380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C402F7D-05F7-2A42-9744-9B001FF04DA1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421" y="4027594"/>
            <a:ext cx="563803" cy="56380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CF15B7D-1E41-D243-B236-A23E67DA1B9B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08" y="4027594"/>
            <a:ext cx="563803" cy="563803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DC12153-ACCB-224E-8B60-698AD9726BB3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415" y="4027594"/>
            <a:ext cx="563803" cy="56380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FC80D260-5C1F-804F-923D-A09419ACF170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090" y="4027594"/>
            <a:ext cx="563803" cy="56380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6C96E9B-0D81-2449-9294-6A8EA9CAD7B2}"/>
              </a:ext>
            </a:extLst>
          </p:cNvPr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282" y="4050358"/>
            <a:ext cx="563803" cy="56380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662771D-8B74-DF43-86CF-25BD9B137142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93" y="4027594"/>
            <a:ext cx="563803" cy="56380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1103E80-C03C-4543-8F4E-67994CF49BE2}"/>
              </a:ext>
            </a:extLst>
          </p:cNvPr>
          <p:cNvPicPr>
            <a:picLocks noChangeAspect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401" y="4027594"/>
            <a:ext cx="563803" cy="56380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0EBA6BE-B498-1946-855D-0BD984297F80}"/>
              </a:ext>
            </a:extLst>
          </p:cNvPr>
          <p:cNvPicPr>
            <a:picLocks noChangeAspect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456" y="4027594"/>
            <a:ext cx="563803" cy="56380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5D35205-30F4-684A-97BA-B2DB0AD9BCCD}"/>
              </a:ext>
            </a:extLst>
          </p:cNvPr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531" y="3353372"/>
            <a:ext cx="563803" cy="56380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544AD04-4301-A248-929B-76D02EF0E909}"/>
              </a:ext>
            </a:extLst>
          </p:cNvPr>
          <p:cNvPicPr>
            <a:picLocks noChangeAspect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165" y="3353372"/>
            <a:ext cx="563803" cy="56380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693E83FC-3129-8747-8223-6869E5E89C9B}"/>
              </a:ext>
            </a:extLst>
          </p:cNvPr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547" y="3353372"/>
            <a:ext cx="563803" cy="56380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745EC4D-5EB6-674C-9F2D-B0F9FFD978CA}"/>
              </a:ext>
            </a:extLst>
          </p:cNvPr>
          <p:cNvPicPr>
            <a:picLocks noChangeAspect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111" y="3353372"/>
            <a:ext cx="563803" cy="56380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FDE1138C-5428-2047-B3A8-C56478A0B5D2}"/>
              </a:ext>
            </a:extLst>
          </p:cNvPr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090" y="3353372"/>
            <a:ext cx="563803" cy="56380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91B2D1A-B299-2649-A9A9-BB7B9D03151E}"/>
              </a:ext>
            </a:extLst>
          </p:cNvPr>
          <p:cNvPicPr>
            <a:picLocks noChangeAspect="1"/>
          </p:cNvPicPr>
          <p:nvPr/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803" y="3353372"/>
            <a:ext cx="563803" cy="56380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07FB414-CA6C-6948-9379-6D970C135D51}"/>
              </a:ext>
            </a:extLst>
          </p:cNvPr>
          <p:cNvPicPr>
            <a:picLocks noChangeAspect="1"/>
          </p:cNvPicPr>
          <p:nvPr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69" y="3353372"/>
            <a:ext cx="563803" cy="56380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CC79AF7-DAC9-2C42-ADAC-B5B151D37288}"/>
              </a:ext>
            </a:extLst>
          </p:cNvPr>
          <p:cNvPicPr>
            <a:picLocks noChangeAspect="1"/>
          </p:cNvPicPr>
          <p:nvPr/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402" y="3353372"/>
            <a:ext cx="563803" cy="56380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EBEA7CFC-43A5-8E42-94D9-0DAF76B4AFD9}"/>
              </a:ext>
            </a:extLst>
          </p:cNvPr>
          <p:cNvPicPr>
            <a:picLocks noChangeAspect="1"/>
          </p:cNvPicPr>
          <p:nvPr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456" y="3353372"/>
            <a:ext cx="563803" cy="56380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22243E93-B89F-C24E-97BF-9FFA1CF5B004}"/>
              </a:ext>
            </a:extLst>
          </p:cNvPr>
          <p:cNvPicPr>
            <a:picLocks noChangeAspect="1"/>
          </p:cNvPicPr>
          <p:nvPr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55" y="2680615"/>
            <a:ext cx="563803" cy="56380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ED87F4F5-1545-A949-828F-A74596D01F98}"/>
              </a:ext>
            </a:extLst>
          </p:cNvPr>
          <p:cNvPicPr>
            <a:picLocks noChangeAspect="1"/>
          </p:cNvPicPr>
          <p:nvPr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531" y="2680616"/>
            <a:ext cx="563803" cy="56380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09A4A66D-03F6-6C4C-B951-D697B51212BB}"/>
              </a:ext>
            </a:extLst>
          </p:cNvPr>
          <p:cNvPicPr>
            <a:picLocks noChangeAspect="1"/>
          </p:cNvPicPr>
          <p:nvPr/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421" y="2680616"/>
            <a:ext cx="563803" cy="56380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F9FB0B5-31AB-EB46-AC00-03257BF35643}"/>
              </a:ext>
            </a:extLst>
          </p:cNvPr>
          <p:cNvPicPr>
            <a:picLocks noChangeAspect="1"/>
          </p:cNvPicPr>
          <p:nvPr/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547" y="2680616"/>
            <a:ext cx="563803" cy="563803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42ECC909-42B1-1D49-8D67-DE42B81F1DC9}"/>
              </a:ext>
            </a:extLst>
          </p:cNvPr>
          <p:cNvPicPr>
            <a:picLocks noChangeAspect="1"/>
          </p:cNvPicPr>
          <p:nvPr/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01" y="2680616"/>
            <a:ext cx="563803" cy="56380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A1B172A0-13CD-9F4D-B7E9-A09A8B7AA262}"/>
              </a:ext>
            </a:extLst>
          </p:cNvPr>
          <p:cNvPicPr>
            <a:picLocks noChangeAspect="1"/>
          </p:cNvPicPr>
          <p:nvPr/>
        </p:nvPicPr>
        <p:blipFill>
          <a:blip r:embed="rId5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090" y="2680616"/>
            <a:ext cx="563803" cy="56380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61EED6EF-B454-3D43-AADA-52CD5AA5730C}"/>
              </a:ext>
            </a:extLst>
          </p:cNvPr>
          <p:cNvPicPr>
            <a:picLocks noChangeAspect="1"/>
          </p:cNvPicPr>
          <p:nvPr/>
        </p:nvPicPr>
        <p:blipFill>
          <a:blip r:embed="rId5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980" y="2680616"/>
            <a:ext cx="563803" cy="563803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D056256C-0722-EB47-A090-3D08A02C9CC0}"/>
              </a:ext>
            </a:extLst>
          </p:cNvPr>
          <p:cNvPicPr>
            <a:picLocks noChangeAspect="1"/>
          </p:cNvPicPr>
          <p:nvPr/>
        </p:nvPicPr>
        <p:blipFill>
          <a:blip r:embed="rId5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70" y="2680616"/>
            <a:ext cx="563803" cy="563803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56C73A1-1467-F144-A211-A08A141546F7}"/>
              </a:ext>
            </a:extLst>
          </p:cNvPr>
          <p:cNvPicPr>
            <a:picLocks noChangeAspect="1"/>
          </p:cNvPicPr>
          <p:nvPr/>
        </p:nvPicPr>
        <p:blipFill>
          <a:blip r:embed="rId5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402" y="2680616"/>
            <a:ext cx="563803" cy="56380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3C70CB3-4B22-9040-BA18-D2DDFC8F17F9}"/>
              </a:ext>
            </a:extLst>
          </p:cNvPr>
          <p:cNvPicPr>
            <a:picLocks noChangeAspect="1"/>
          </p:cNvPicPr>
          <p:nvPr/>
        </p:nvPicPr>
        <p:blipFill>
          <a:blip r:embed="rId5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55" y="1978997"/>
            <a:ext cx="563803" cy="563803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9AE888E4-F554-4C40-8100-0D2B6FE37333}"/>
              </a:ext>
            </a:extLst>
          </p:cNvPr>
          <p:cNvPicPr>
            <a:picLocks noChangeAspect="1"/>
          </p:cNvPicPr>
          <p:nvPr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456" y="2680616"/>
            <a:ext cx="563803" cy="563803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A69212E3-995D-0543-8B04-719297CDB509}"/>
              </a:ext>
            </a:extLst>
          </p:cNvPr>
          <p:cNvPicPr>
            <a:picLocks noChangeAspect="1"/>
          </p:cNvPicPr>
          <p:nvPr/>
        </p:nvPicPr>
        <p:blipFill>
          <a:blip r:embed="rId6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531" y="1966554"/>
            <a:ext cx="563803" cy="563803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7E0D2312-B7F6-EE4C-86A5-82DDB02443B1}"/>
              </a:ext>
            </a:extLst>
          </p:cNvPr>
          <p:cNvPicPr>
            <a:picLocks noChangeAspect="1"/>
          </p:cNvPicPr>
          <p:nvPr/>
        </p:nvPicPr>
        <p:blipFill>
          <a:blip r:embed="rId6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421" y="1966554"/>
            <a:ext cx="563803" cy="563803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577E13DB-9440-EE4C-A094-F4EE1408B429}"/>
              </a:ext>
            </a:extLst>
          </p:cNvPr>
          <p:cNvPicPr>
            <a:picLocks noChangeAspect="1"/>
          </p:cNvPicPr>
          <p:nvPr/>
        </p:nvPicPr>
        <p:blipFill>
          <a:blip r:embed="rId6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311" y="1966554"/>
            <a:ext cx="563803" cy="563803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96BEA53E-E14E-A344-BBA2-BCFB51E2C618}"/>
              </a:ext>
            </a:extLst>
          </p:cNvPr>
          <p:cNvPicPr>
            <a:picLocks noChangeAspect="1"/>
          </p:cNvPicPr>
          <p:nvPr/>
        </p:nvPicPr>
        <p:blipFill>
          <a:blip r:embed="rId6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01" y="1966554"/>
            <a:ext cx="563803" cy="563803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C809AE8C-A3C5-D04B-B2C3-3E35828B6077}"/>
              </a:ext>
            </a:extLst>
          </p:cNvPr>
          <p:cNvPicPr>
            <a:picLocks noChangeAspect="1"/>
          </p:cNvPicPr>
          <p:nvPr/>
        </p:nvPicPr>
        <p:blipFill>
          <a:blip r:embed="rId6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091" y="1966554"/>
            <a:ext cx="563803" cy="563803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710706EF-5213-D740-B575-C48866E29E2C}"/>
              </a:ext>
            </a:extLst>
          </p:cNvPr>
          <p:cNvPicPr>
            <a:picLocks noChangeAspect="1"/>
          </p:cNvPicPr>
          <p:nvPr/>
        </p:nvPicPr>
        <p:blipFill>
          <a:blip r:embed="rId6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981" y="1966554"/>
            <a:ext cx="563803" cy="563803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629F2262-405E-E24F-8CA1-B323DDBB9C79}"/>
              </a:ext>
            </a:extLst>
          </p:cNvPr>
          <p:cNvPicPr>
            <a:picLocks noChangeAspect="1"/>
          </p:cNvPicPr>
          <p:nvPr/>
        </p:nvPicPr>
        <p:blipFill>
          <a:blip r:embed="rId6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71" y="1966554"/>
            <a:ext cx="563803" cy="563803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8C98B079-C23A-F042-B45B-70F9D97F4495}"/>
              </a:ext>
            </a:extLst>
          </p:cNvPr>
          <p:cNvPicPr>
            <a:picLocks noChangeAspect="1"/>
          </p:cNvPicPr>
          <p:nvPr/>
        </p:nvPicPr>
        <p:blipFill>
          <a:blip r:embed="rId6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402" y="1966554"/>
            <a:ext cx="563803" cy="563803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9B261393-49B7-B849-9025-CED69F099187}"/>
              </a:ext>
            </a:extLst>
          </p:cNvPr>
          <p:cNvPicPr>
            <a:picLocks noChangeAspect="1"/>
          </p:cNvPicPr>
          <p:nvPr/>
        </p:nvPicPr>
        <p:blipFill>
          <a:blip r:embed="rId6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457" y="1966554"/>
            <a:ext cx="563803" cy="563803"/>
          </a:xfrm>
          <a:prstGeom prst="rect">
            <a:avLst/>
          </a:prstGeom>
        </p:spPr>
      </p:pic>
      <p:sp>
        <p:nvSpPr>
          <p:cNvPr id="90" name="Номер слайда 5">
            <a:extLst>
              <a:ext uri="{FF2B5EF4-FFF2-40B4-BE49-F238E27FC236}">
                <a16:creationId xmlns:a16="http://schemas.microsoft.com/office/drawing/2014/main" id="{C85B21A2-E990-DA45-A3E9-EE3DC95F4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6249" y="6298600"/>
            <a:ext cx="61601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7F8593"/>
                </a:solidFill>
              </a:defRPr>
            </a:lvl1pPr>
          </a:lstStyle>
          <a:p>
            <a:fld id="{9D3B4BD4-050E-0A40-8851-5BEAF711E4C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468813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40EBDAB-CE95-1E4D-B498-003176A1A1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DFB612-D026-3447-AC64-0EDA8118E1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EEFF1"/>
              </a:gs>
              <a:gs pos="26000">
                <a:srgbClr val="F9F9FA"/>
              </a:gs>
              <a:gs pos="0">
                <a:schemeClr val="bg1"/>
              </a:gs>
              <a:gs pos="81000">
                <a:srgbClr val="D5D8DC"/>
              </a:gs>
              <a:gs pos="69000">
                <a:srgbClr val="D2D6DA"/>
              </a:gs>
              <a:gs pos="88000">
                <a:schemeClr val="tx2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E10C878-CD30-EF4F-BDE2-B5F04167F0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7388" y="1627631"/>
            <a:ext cx="5620962" cy="2587181"/>
          </a:xfrm>
          <a:noFill/>
        </p:spPr>
        <p:txBody>
          <a:bodyPr anchor="ctr" anchorCtr="0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НАЗВАНИЕ РАЗДЕЛА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46B8F562-0A8D-1A4D-828B-4FB4963BFA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97388" y="4214813"/>
            <a:ext cx="5620962" cy="1194677"/>
          </a:xfrm>
        </p:spPr>
        <p:txBody>
          <a:bodyPr/>
          <a:lstStyle>
            <a:lvl1pPr marL="0" indent="0" algn="l">
              <a:buNone/>
              <a:defRPr b="1"/>
            </a:lvl1pPr>
          </a:lstStyle>
          <a:p>
            <a:r>
              <a:rPr lang="ru-RU"/>
              <a:t>Описание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2DF8B3-5B43-A34A-AE64-CA950834BB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83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3586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 паттер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BADDFA9B-555D-0645-8461-DFAD69F23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913" y="323179"/>
            <a:ext cx="11166437" cy="513729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СЛАЙД ПУСТОЙ ПАТТЕРН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AE8A5EA-36FF-C045-9205-DB93CE175AEF}"/>
              </a:ext>
            </a:extLst>
          </p:cNvPr>
          <p:cNvSpPr/>
          <p:nvPr/>
        </p:nvSpPr>
        <p:spPr>
          <a:xfrm>
            <a:off x="533900" y="1061646"/>
            <a:ext cx="11107322" cy="728243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B2359B8-8212-8F4C-BD9C-794C845F4B26}"/>
              </a:ext>
            </a:extLst>
          </p:cNvPr>
          <p:cNvGrpSpPr/>
          <p:nvPr/>
        </p:nvGrpSpPr>
        <p:grpSpPr>
          <a:xfrm>
            <a:off x="576000" y="1080000"/>
            <a:ext cx="11039121" cy="5004002"/>
            <a:chOff x="576000" y="1080000"/>
            <a:chExt cx="11039121" cy="5004002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7CC5E6D0-7ADF-4042-A211-E3F117C3833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635121" y="1080000"/>
              <a:ext cx="10980000" cy="5004000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B7832972-9AA6-7E4F-99E2-6B8D7C610A9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800000" flipH="1">
              <a:off x="576000" y="1080002"/>
              <a:ext cx="5256000" cy="5004000"/>
            </a:xfrm>
            <a:prstGeom prst="rect">
              <a:avLst/>
            </a:prstGeom>
          </p:spPr>
        </p:pic>
      </p:grp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30E9D62D-1974-F24E-9D24-6EFC1BFBB3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6249" y="6298600"/>
            <a:ext cx="61601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7F8593"/>
                </a:solidFill>
              </a:defRPr>
            </a:lvl1pPr>
          </a:lstStyle>
          <a:p>
            <a:fld id="{9D3B4BD4-050E-0A40-8851-5BEAF711E4C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69116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РАБОТА\Фриланс\проекты\RTSoft_2019\презентация\фон_фина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0"/>
            <a:ext cx="12325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E10C878-CD30-EF4F-BDE2-B5F04167F0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309" y="1627631"/>
            <a:ext cx="10981041" cy="1323337"/>
          </a:xfrm>
          <a:noFill/>
        </p:spPr>
        <p:txBody>
          <a:bodyPr anchor="ctr" anchorCtr="0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СПАСИБО ЗА ВНИМАНИЕ!</a:t>
            </a:r>
          </a:p>
        </p:txBody>
      </p:sp>
      <p:sp>
        <p:nvSpPr>
          <p:cNvPr id="12" name="Текст 37">
            <a:extLst>
              <a:ext uri="{FF2B5EF4-FFF2-40B4-BE49-F238E27FC236}">
                <a16:creationId xmlns:a16="http://schemas.microsoft.com/office/drawing/2014/main" id="{979F5CED-1E3F-1241-B61F-E13A4AEDE4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6038" y="3090385"/>
            <a:ext cx="7104062" cy="677227"/>
          </a:xfrm>
        </p:spPr>
        <p:txBody>
          <a:bodyPr>
            <a:normAutofit/>
          </a:bodyPr>
          <a:lstStyle>
            <a:lvl1pPr marL="0" indent="0" algn="ctr">
              <a:buNone/>
              <a:defRPr sz="2400" b="1"/>
            </a:lvl1pPr>
          </a:lstStyle>
          <a:p>
            <a:r>
              <a:rPr lang="ru-RU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113077416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екоратив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D26A52F-0A61-3240-94C2-DCDF4FA67B0D}"/>
              </a:ext>
            </a:extLst>
          </p:cNvPr>
          <p:cNvSpPr/>
          <p:nvPr/>
        </p:nvSpPr>
        <p:spPr>
          <a:xfrm rot="10800000">
            <a:off x="11592730" y="0"/>
            <a:ext cx="606249" cy="6858000"/>
          </a:xfrm>
          <a:prstGeom prst="rect">
            <a:avLst/>
          </a:prstGeom>
          <a:gradFill flip="none" rotWithShape="1">
            <a:gsLst>
              <a:gs pos="0">
                <a:srgbClr val="F9F9FA">
                  <a:lumMod val="85000"/>
                  <a:lumOff val="15000"/>
                </a:srgbClr>
              </a:gs>
              <a:gs pos="51000">
                <a:srgbClr val="EAEBEE"/>
              </a:gs>
              <a:gs pos="26000">
                <a:srgbClr val="F9F9FA"/>
              </a:gs>
              <a:gs pos="74000">
                <a:srgbClr val="D5D8DC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5ABEFE2-A4EA-EE4C-8992-93E48BBF8904}"/>
              </a:ext>
            </a:extLst>
          </p:cNvPr>
          <p:cNvSpPr/>
          <p:nvPr/>
        </p:nvSpPr>
        <p:spPr>
          <a:xfrm>
            <a:off x="3" y="0"/>
            <a:ext cx="606249" cy="6858000"/>
          </a:xfrm>
          <a:prstGeom prst="rect">
            <a:avLst/>
          </a:prstGeom>
          <a:gradFill flip="none" rotWithShape="1">
            <a:gsLst>
              <a:gs pos="0">
                <a:srgbClr val="F9F9FA">
                  <a:lumMod val="85000"/>
                  <a:lumOff val="15000"/>
                </a:srgbClr>
              </a:gs>
              <a:gs pos="51000">
                <a:srgbClr val="EAEBEE"/>
              </a:gs>
              <a:gs pos="26000">
                <a:srgbClr val="F9F9FA"/>
              </a:gs>
              <a:gs pos="74000">
                <a:srgbClr val="D5D8DC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BADDFA9B-555D-0645-8461-DFAD69F23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913" y="323179"/>
            <a:ext cx="11166437" cy="513729"/>
          </a:xfrm>
          <a:noFill/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ru-RU"/>
              <a:t>СЛАЙД пустой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8C83CC-C06F-2E47-A47E-C2F73AE585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774" y="6304530"/>
            <a:ext cx="1473576" cy="400649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6AF643DF-09A8-D24D-912F-192DF5A80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6249" y="6298600"/>
            <a:ext cx="61601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7F8593"/>
                </a:solidFill>
              </a:defRPr>
            </a:lvl1pPr>
          </a:lstStyle>
          <a:p>
            <a:fld id="{9D3B4BD4-050E-0A40-8851-5BEAF711E4C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0AA3E35-B6B9-5349-92BD-BCEF582ADF27}"/>
              </a:ext>
            </a:extLst>
          </p:cNvPr>
          <p:cNvSpPr/>
          <p:nvPr/>
        </p:nvSpPr>
        <p:spPr>
          <a:xfrm>
            <a:off x="606249" y="1175657"/>
            <a:ext cx="11012101" cy="495468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606249" y="1175657"/>
            <a:ext cx="11012101" cy="49546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D6F41F-4070-4646-AE4F-A31ADE7398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7906"/>
          <a:stretch/>
        </p:blipFill>
        <p:spPr>
          <a:xfrm>
            <a:off x="95453" y="0"/>
            <a:ext cx="613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9783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2F43FC3-E446-4C4D-BB46-B2C60E259A03}"/>
              </a:ext>
            </a:extLst>
          </p:cNvPr>
          <p:cNvSpPr/>
          <p:nvPr/>
        </p:nvSpPr>
        <p:spPr>
          <a:xfrm>
            <a:off x="533900" y="1791488"/>
            <a:ext cx="11107322" cy="4302401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CD7A9-D434-2A4D-817A-67518DCF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913" y="323179"/>
            <a:ext cx="11166437" cy="51372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6800" rIns="91440" bIns="45720" rtlCol="0" anchor="t" anchorCtr="0">
            <a:noAutofit/>
          </a:bodyPr>
          <a:lstStyle/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ru-RU"/>
              <a:t>ЗАГОЛОВОК В ОДНУ СТРОКУ ПРОПИСНЫМИ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523348-96BE-3249-9CEA-9D0914E3B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6249" y="6298600"/>
            <a:ext cx="61601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7F8593"/>
                </a:solidFill>
              </a:defRPr>
            </a:lvl1pPr>
          </a:lstStyle>
          <a:p>
            <a:fld id="{9D3B4BD4-050E-0A40-8851-5BEAF711E4C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8FE0B873-B289-6C4C-9223-62FFCF3AF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249" y="1791487"/>
            <a:ext cx="5471160" cy="433898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/>
              <a:t>Пункт
Пункт
Пункт
Пункт</a:t>
            </a:r>
          </a:p>
          <a:p>
            <a:r>
              <a:rPr lang="ru-RU"/>
              <a:t>Пункт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237688-7D6D-4D4B-8A02-98CAEF7F5DF1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774" y="6304530"/>
            <a:ext cx="1473576" cy="40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2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727" r:id="rId14"/>
    <p:sldLayoutId id="2147483676" r:id="rId15"/>
    <p:sldLayoutId id="2147483710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3200" b="1" i="0" kern="1200" cap="all" baseline="0" dirty="0">
          <a:solidFill>
            <a:srgbClr val="063E70"/>
          </a:solidFill>
          <a:latin typeface="Arial Narrow" panose="020B0604020202020204" pitchFamily="34" charset="0"/>
          <a:ea typeface="Verdana" panose="020B0604030504040204" pitchFamily="34" charset="0"/>
          <a:cs typeface="Arial Narrow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63E7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2543966" y="5230012"/>
            <a:ext cx="7104062" cy="677227"/>
          </a:xfrm>
        </p:spPr>
        <p:txBody>
          <a:bodyPr>
            <a:normAutofit/>
          </a:bodyPr>
          <a:lstStyle/>
          <a:p>
            <a:r>
              <a:rPr lang="ru-RU" dirty="0"/>
              <a:t>10 февраля 2022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67EEBE-4A01-0F4B-AA2F-E7CD2C9C2D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573" y="918373"/>
            <a:ext cx="3970853" cy="107963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5800DE3-5477-4001-BD59-665AF2117326}"/>
              </a:ext>
            </a:extLst>
          </p:cNvPr>
          <p:cNvSpPr/>
          <p:nvPr/>
        </p:nvSpPr>
        <p:spPr>
          <a:xfrm>
            <a:off x="1371597" y="2804065"/>
            <a:ext cx="944880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900" b="1" cap="all" dirty="0">
                <a:solidFill>
                  <a:srgbClr val="063E70"/>
                </a:solidFill>
                <a:latin typeface="Arial Narrow" panose="020B0604020202020204" pitchFamily="34" charset="0"/>
                <a:ea typeface="Verdana" panose="020B0604030504040204" pitchFamily="34" charset="0"/>
                <a:cs typeface="Arial Narrow" panose="020B0604020202020204" pitchFamily="34" charset="0"/>
              </a:rPr>
              <a:t>Инструменты поэтапного внедрения </a:t>
            </a:r>
            <a:r>
              <a:rPr lang="en-US" sz="2900" b="1" cap="all" dirty="0">
                <a:solidFill>
                  <a:srgbClr val="063E70"/>
                </a:solidFill>
                <a:latin typeface="Arial Narrow" panose="020B0604020202020204" pitchFamily="34" charset="0"/>
                <a:ea typeface="Verdana" panose="020B0604030504040204" pitchFamily="34" charset="0"/>
                <a:cs typeface="Arial Narrow" panose="020B0604020202020204" pitchFamily="34" charset="0"/>
              </a:rPr>
              <a:t>CIM</a:t>
            </a:r>
            <a:r>
              <a:rPr lang="ru-RU" sz="2900" b="1" cap="all" dirty="0">
                <a:solidFill>
                  <a:srgbClr val="063E70"/>
                </a:solidFill>
                <a:latin typeface="Arial Narrow" panose="020B0604020202020204" pitchFamily="34" charset="0"/>
                <a:ea typeface="Verdana" panose="020B0604030504040204" pitchFamily="34" charset="0"/>
                <a:cs typeface="Arial Narrow" panose="020B0604020202020204" pitchFamily="34" charset="0"/>
              </a:rPr>
              <a:t>-сервисов инжиниринга данных и интеграции приложений</a:t>
            </a:r>
          </a:p>
        </p:txBody>
      </p:sp>
    </p:spTree>
    <p:extLst>
      <p:ext uri="{BB962C8B-B14F-4D97-AF65-F5344CB8AC3E}">
        <p14:creationId xmlns:p14="http://schemas.microsoft.com/office/powerpoint/2010/main" val="84992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72D3452-04B4-495B-B50A-D0FC7C390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3B4BD4-050E-0A40-8851-5BEAF711E4C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368B8D-DE10-47A2-9D87-F13C1E5D28A1}"/>
              </a:ext>
            </a:extLst>
          </p:cNvPr>
          <p:cNvSpPr/>
          <p:nvPr/>
        </p:nvSpPr>
        <p:spPr>
          <a:xfrm>
            <a:off x="2198670" y="978118"/>
            <a:ext cx="7802529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Использование «СИМБиоза» для Энергокомпаний</a:t>
            </a:r>
          </a:p>
        </p:txBody>
      </p:sp>
      <p:pic>
        <p:nvPicPr>
          <p:cNvPr id="6" name="Рисунок 5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2100FD68-9DA3-4014-B74B-F568FCB606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668" y="1550081"/>
            <a:ext cx="11154661" cy="5189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481113A3-C73D-4EE0-8B52-F007DF3F2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это выглядит</a:t>
            </a:r>
          </a:p>
        </p:txBody>
      </p:sp>
    </p:spTree>
    <p:extLst>
      <p:ext uri="{BB962C8B-B14F-4D97-AF65-F5344CB8AC3E}">
        <p14:creationId xmlns:p14="http://schemas.microsoft.com/office/powerpoint/2010/main" val="4133762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3F221E-19C1-45F8-AA04-B0311B9CF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86" y="270775"/>
            <a:ext cx="11166437" cy="513729"/>
          </a:xfrm>
        </p:spPr>
        <p:txBody>
          <a:bodyPr/>
          <a:lstStyle/>
          <a:p>
            <a:r>
              <a:rPr lang="ru-RU" dirty="0"/>
              <a:t>Подтверждение опыта РТСофт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1FEEEF2-A451-4CFB-A5CA-E539F4F1F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3B4BD4-050E-0A40-8851-5BEAF711E4C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E5047D-A4BC-4656-82E5-A9B5B7BCF48A}"/>
              </a:ext>
            </a:extLst>
          </p:cNvPr>
          <p:cNvSpPr txBox="1"/>
          <p:nvPr/>
        </p:nvSpPr>
        <p:spPr>
          <a:xfrm>
            <a:off x="3351481" y="806086"/>
            <a:ext cx="547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63E70"/>
                </a:solidFill>
              </a:rPr>
              <a:t>Собственные продукты на базе </a:t>
            </a:r>
            <a:r>
              <a:rPr lang="en-US" dirty="0">
                <a:solidFill>
                  <a:srgbClr val="063E70"/>
                </a:solidFill>
              </a:rPr>
              <a:t>CIM</a:t>
            </a:r>
            <a:endParaRPr lang="ru-RU" dirty="0">
              <a:solidFill>
                <a:srgbClr val="063E7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79567A-3556-4AEE-8CD2-E5323CE9270C}"/>
              </a:ext>
            </a:extLst>
          </p:cNvPr>
          <p:cNvSpPr txBox="1"/>
          <p:nvPr/>
        </p:nvSpPr>
        <p:spPr>
          <a:xfrm>
            <a:off x="3483333" y="3594423"/>
            <a:ext cx="547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63E70"/>
                </a:solidFill>
              </a:rPr>
              <a:t>Заказная разработка ПО на базе </a:t>
            </a:r>
            <a:r>
              <a:rPr lang="en-US" dirty="0">
                <a:solidFill>
                  <a:srgbClr val="063E70"/>
                </a:solidFill>
              </a:rPr>
              <a:t>CIM</a:t>
            </a:r>
            <a:endParaRPr lang="ru-RU" dirty="0">
              <a:solidFill>
                <a:srgbClr val="063E70"/>
              </a:solidFill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8C8D905-F2D3-4266-9308-4705636737B9}"/>
              </a:ext>
            </a:extLst>
          </p:cNvPr>
          <p:cNvSpPr/>
          <p:nvPr/>
        </p:nvSpPr>
        <p:spPr>
          <a:xfrm>
            <a:off x="791110" y="3976101"/>
            <a:ext cx="3256908" cy="2232000"/>
          </a:xfrm>
          <a:prstGeom prst="roundRect">
            <a:avLst>
              <a:gd name="adj" fmla="val 8602"/>
            </a:avLst>
          </a:prstGeom>
          <a:ln w="19050">
            <a:solidFill>
              <a:srgbClr val="063E7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ru-RU" sz="32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B3DEF5B-4E6B-4950-BC04-203A5B8BFC71}"/>
              </a:ext>
            </a:extLst>
          </p:cNvPr>
          <p:cNvSpPr/>
          <p:nvPr/>
        </p:nvSpPr>
        <p:spPr>
          <a:xfrm>
            <a:off x="4467543" y="3976101"/>
            <a:ext cx="3256908" cy="2232000"/>
          </a:xfrm>
          <a:prstGeom prst="roundRect">
            <a:avLst>
              <a:gd name="adj" fmla="val 8602"/>
            </a:avLst>
          </a:prstGeom>
          <a:ln w="19050">
            <a:solidFill>
              <a:srgbClr val="063E7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ru-RU" sz="32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058AD3F-7600-4F02-A106-5257DA5CDB4C}"/>
              </a:ext>
            </a:extLst>
          </p:cNvPr>
          <p:cNvSpPr/>
          <p:nvPr/>
        </p:nvSpPr>
        <p:spPr>
          <a:xfrm>
            <a:off x="8143976" y="3976101"/>
            <a:ext cx="3256908" cy="2232000"/>
          </a:xfrm>
          <a:prstGeom prst="roundRect">
            <a:avLst>
              <a:gd name="adj" fmla="val 8602"/>
            </a:avLst>
          </a:prstGeom>
          <a:ln w="19050">
            <a:solidFill>
              <a:srgbClr val="063E7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ru-RU" sz="32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B4916BD-E3DB-40B7-9ED0-5401B99C91E6}"/>
              </a:ext>
            </a:extLst>
          </p:cNvPr>
          <p:cNvSpPr/>
          <p:nvPr/>
        </p:nvSpPr>
        <p:spPr>
          <a:xfrm>
            <a:off x="792822" y="1197000"/>
            <a:ext cx="3256908" cy="2232000"/>
          </a:xfrm>
          <a:prstGeom prst="roundRect">
            <a:avLst>
              <a:gd name="adj" fmla="val 8602"/>
            </a:avLst>
          </a:prstGeom>
          <a:ln w="19050">
            <a:solidFill>
              <a:srgbClr val="063E7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ru-RU" sz="32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8111913-DC70-47C9-BEE8-621CAF199F46}"/>
              </a:ext>
            </a:extLst>
          </p:cNvPr>
          <p:cNvSpPr/>
          <p:nvPr/>
        </p:nvSpPr>
        <p:spPr>
          <a:xfrm>
            <a:off x="4469255" y="1197000"/>
            <a:ext cx="3256908" cy="2232000"/>
          </a:xfrm>
          <a:prstGeom prst="roundRect">
            <a:avLst>
              <a:gd name="adj" fmla="val 8602"/>
            </a:avLst>
          </a:prstGeom>
          <a:ln w="19050">
            <a:solidFill>
              <a:srgbClr val="063E7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ru-RU" sz="32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C04801B-7583-4DEC-A1FA-5C6954215767}"/>
              </a:ext>
            </a:extLst>
          </p:cNvPr>
          <p:cNvSpPr/>
          <p:nvPr/>
        </p:nvSpPr>
        <p:spPr>
          <a:xfrm>
            <a:off x="8145688" y="1197000"/>
            <a:ext cx="3256908" cy="2232000"/>
          </a:xfrm>
          <a:prstGeom prst="roundRect">
            <a:avLst>
              <a:gd name="adj" fmla="val 8602"/>
            </a:avLst>
          </a:prstGeom>
          <a:ln w="19050">
            <a:solidFill>
              <a:srgbClr val="063E7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ru-RU" sz="32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1300FC-772B-4AA9-BE3C-8A3576326826}"/>
              </a:ext>
            </a:extLst>
          </p:cNvPr>
          <p:cNvSpPr txBox="1"/>
          <p:nvPr/>
        </p:nvSpPr>
        <p:spPr>
          <a:xfrm>
            <a:off x="862888" y="1327338"/>
            <a:ext cx="3045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</a:rPr>
              <a:t>АСМ РЗА, 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063E70"/>
                </a:solidFill>
              </a:rPr>
              <a:t>в ОЭ</a:t>
            </a:r>
            <a:r>
              <a:rPr lang="ru-RU" sz="2000" dirty="0">
                <a:solidFill>
                  <a:srgbClr val="C00000"/>
                </a:solidFill>
              </a:rPr>
              <a:t> АСА РЗА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425DE6-D547-43DD-AECD-B14EEE6375A9}"/>
              </a:ext>
            </a:extLst>
          </p:cNvPr>
          <p:cNvSpPr txBox="1"/>
          <p:nvPr/>
        </p:nvSpPr>
        <p:spPr>
          <a:xfrm>
            <a:off x="4773086" y="1173450"/>
            <a:ext cx="2795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</a:rPr>
              <a:t>Информационная система  РЗА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C7EAEF-94D8-454F-9138-7CF35AE2F31F}"/>
              </a:ext>
            </a:extLst>
          </p:cNvPr>
          <p:cNvSpPr txBox="1"/>
          <p:nvPr/>
        </p:nvSpPr>
        <p:spPr>
          <a:xfrm>
            <a:off x="8777561" y="1327338"/>
            <a:ext cx="1805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PF.Protection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80E288-3229-4B19-9191-469B18F9941E}"/>
              </a:ext>
            </a:extLst>
          </p:cNvPr>
          <p:cNvSpPr txBox="1"/>
          <p:nvPr/>
        </p:nvSpPr>
        <p:spPr>
          <a:xfrm>
            <a:off x="791110" y="4038740"/>
            <a:ext cx="304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</a:rPr>
              <a:t>МСГО СО ЕЭС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C31169-FE15-44ED-89D1-FA8EB1FD677E}"/>
              </a:ext>
            </a:extLst>
          </p:cNvPr>
          <p:cNvSpPr txBox="1"/>
          <p:nvPr/>
        </p:nvSpPr>
        <p:spPr>
          <a:xfrm>
            <a:off x="4701308" y="4038740"/>
            <a:ext cx="2795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</a:rPr>
              <a:t>ССНТИ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СО ЕЭС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099A14-5F5D-49AF-954F-B863D2306ACF}"/>
              </a:ext>
            </a:extLst>
          </p:cNvPr>
          <p:cNvSpPr txBox="1"/>
          <p:nvPr/>
        </p:nvSpPr>
        <p:spPr>
          <a:xfrm>
            <a:off x="8705782" y="4038740"/>
            <a:ext cx="2544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</a:rPr>
              <a:t>СИМБиоз СО ЕЭС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D53ACC-B8EB-477F-AAED-633302B0BB44}"/>
              </a:ext>
            </a:extLst>
          </p:cNvPr>
          <p:cNvSpPr txBox="1"/>
          <p:nvPr/>
        </p:nvSpPr>
        <p:spPr>
          <a:xfrm>
            <a:off x="826146" y="2002361"/>
            <a:ext cx="311909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Мониторинг и диагностика РЗА</a:t>
            </a:r>
          </a:p>
          <a:p>
            <a:pPr>
              <a:spcBef>
                <a:spcPts val="1200"/>
              </a:spcBef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Анализ работы РЗА во время аварий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1DEA63-E924-460B-8379-6E862CB48859}"/>
              </a:ext>
            </a:extLst>
          </p:cNvPr>
          <p:cNvSpPr txBox="1"/>
          <p:nvPr/>
        </p:nvSpPr>
        <p:spPr>
          <a:xfrm>
            <a:off x="4500239" y="1910525"/>
            <a:ext cx="325690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Ведение тех документации и деловые процессы в СРЗА</a:t>
            </a:r>
          </a:p>
          <a:p>
            <a:pPr>
              <a:spcBef>
                <a:spcPts val="1200"/>
              </a:spcBef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Управление конфигурациями РЗА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1F1A3F-CDC5-4471-A106-75CB264FB090}"/>
              </a:ext>
            </a:extLst>
          </p:cNvPr>
          <p:cNvSpPr txBox="1"/>
          <p:nvPr/>
        </p:nvSpPr>
        <p:spPr>
          <a:xfrm>
            <a:off x="8207656" y="1656914"/>
            <a:ext cx="32569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Электротехнические расчеты</a:t>
            </a:r>
          </a:p>
          <a:p>
            <a:pPr>
              <a:spcBef>
                <a:spcPts val="1200"/>
              </a:spcBef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Выбор уставок РЗА</a:t>
            </a:r>
          </a:p>
          <a:p>
            <a:pPr>
              <a:spcBef>
                <a:spcPts val="1200"/>
              </a:spcBef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Конвертер моделей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АРМ СРЗА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RastrWin, ETAP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92E78F-EB14-4005-886A-C8D72FA68591}"/>
              </a:ext>
            </a:extLst>
          </p:cNvPr>
          <p:cNvSpPr txBox="1"/>
          <p:nvPr/>
        </p:nvSpPr>
        <p:spPr>
          <a:xfrm>
            <a:off x="928920" y="4573378"/>
            <a:ext cx="3119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Система поддержки принятия решений диспетчеров и СРЗА по управлению режимами по условиям РЗА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BD691C-F744-4E5D-B9CD-D24B76596A41}"/>
              </a:ext>
            </a:extLst>
          </p:cNvPr>
          <p:cNvSpPr txBox="1"/>
          <p:nvPr/>
        </p:nvSpPr>
        <p:spPr>
          <a:xfrm>
            <a:off x="4603013" y="4481542"/>
            <a:ext cx="325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Сбор аварийной информации от субъектов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A9B22C-839E-45FB-8435-CB39173452DA}"/>
              </a:ext>
            </a:extLst>
          </p:cNvPr>
          <p:cNvSpPr txBox="1"/>
          <p:nvPr/>
        </p:nvSpPr>
        <p:spPr>
          <a:xfrm>
            <a:off x="8279445" y="4434878"/>
            <a:ext cx="3256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Конвертер моделей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PF.Protection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и СК-11</a:t>
            </a:r>
            <a:br>
              <a:rPr lang="ru-RU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для расчетов ТКЗ и выбора уставок РЗА</a:t>
            </a:r>
          </a:p>
        </p:txBody>
      </p:sp>
    </p:spTree>
    <p:extLst>
      <p:ext uri="{BB962C8B-B14F-4D97-AF65-F5344CB8AC3E}">
        <p14:creationId xmlns:p14="http://schemas.microsoft.com/office/powerpoint/2010/main" val="4107987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01A42D-24FB-4A95-8284-1468DA16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предлагаем обсудить ваш проект на базе </a:t>
            </a:r>
            <a:r>
              <a:rPr lang="en-US" dirty="0"/>
              <a:t>CIM</a:t>
            </a:r>
            <a:r>
              <a:rPr lang="ru-RU" dirty="0"/>
              <a:t>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FDF0C3-0C18-4FE9-B7C6-A53A9D3A01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Федоров Олег </a:t>
            </a:r>
          </a:p>
          <a:p>
            <a:r>
              <a:rPr lang="ru-RU" dirty="0"/>
              <a:t>Директор департамента развития продуктов РТСофт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698559F-A13B-4FE9-9595-2CEE50A2AA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299200"/>
            <a:ext cx="615950" cy="365125"/>
          </a:xfrm>
        </p:spPr>
        <p:txBody>
          <a:bodyPr/>
          <a:lstStyle/>
          <a:p>
            <a:fld id="{9D3B4BD4-050E-0A40-8851-5BEAF711E4C9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DB5E55-BDED-4A3F-903B-F3BAB47EC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13" y="1080863"/>
            <a:ext cx="4973782" cy="497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34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A9D3DA8-C9AC-4E1D-9E86-3618D16F1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Предпосылки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5D17C42-22D3-4F32-8FF5-3BEAC07A2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3B4BD4-050E-0A40-8851-5BEAF711E4C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018B43-A3F5-49FC-AB33-09F0EA96CA0F}"/>
              </a:ext>
            </a:extLst>
          </p:cNvPr>
          <p:cNvSpPr txBox="1"/>
          <p:nvPr/>
        </p:nvSpPr>
        <p:spPr>
          <a:xfrm>
            <a:off x="382248" y="841287"/>
            <a:ext cx="5477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</a:rPr>
              <a:t>Для проектов разработки/интеграции приложений на базе </a:t>
            </a:r>
            <a:r>
              <a:rPr lang="en-US" sz="2000" dirty="0">
                <a:solidFill>
                  <a:srgbClr val="C00000"/>
                </a:solidFill>
              </a:rPr>
              <a:t>CIM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F65A79-2571-452B-A3CB-3661B399FD0C}"/>
              </a:ext>
            </a:extLst>
          </p:cNvPr>
          <p:cNvSpPr txBox="1"/>
          <p:nvPr/>
        </p:nvSpPr>
        <p:spPr>
          <a:xfrm>
            <a:off x="451912" y="1854273"/>
            <a:ext cx="5905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Высокая стоимость разработки</a:t>
            </a:r>
            <a:br>
              <a:rPr lang="ru-RU" dirty="0"/>
            </a:br>
            <a:r>
              <a:rPr lang="ru-RU" dirty="0"/>
              <a:t>и редкие специалисты  специализированного ПО,</a:t>
            </a:r>
            <a:br>
              <a:rPr lang="en-US" dirty="0"/>
            </a:br>
            <a:r>
              <a:rPr lang="ru-RU" dirty="0"/>
              <a:t>где есть </a:t>
            </a:r>
            <a:r>
              <a:rPr lang="en-US" dirty="0"/>
              <a:t>CIM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976E3E-F976-4AF8-A67E-9F80B0AF0666}"/>
              </a:ext>
            </a:extLst>
          </p:cNvPr>
          <p:cNvSpPr txBox="1"/>
          <p:nvPr/>
        </p:nvSpPr>
        <p:spPr>
          <a:xfrm>
            <a:off x="6534746" y="835356"/>
            <a:ext cx="5477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</a:rPr>
              <a:t>При Инжиниринге (вводе) данных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в приложения на базе </a:t>
            </a:r>
            <a:r>
              <a:rPr lang="en-US" sz="2000" dirty="0">
                <a:solidFill>
                  <a:srgbClr val="C00000"/>
                </a:solidFill>
              </a:rPr>
              <a:t>CIM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96F007-7FBA-4ABB-942F-E8419B50BE0A}"/>
              </a:ext>
            </a:extLst>
          </p:cNvPr>
          <p:cNvSpPr txBox="1"/>
          <p:nvPr/>
        </p:nvSpPr>
        <p:spPr>
          <a:xfrm>
            <a:off x="451912" y="3632729"/>
            <a:ext cx="5905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 каждой новой интеграции приходится оплачивать чел*часы за один и тот же функционал:  </a:t>
            </a:r>
          </a:p>
          <a:p>
            <a:pPr marL="285750" indent="-285750">
              <a:buFontTx/>
              <a:buChar char="-"/>
            </a:pPr>
            <a:r>
              <a:rPr lang="ru-RU" dirty="0"/>
              <a:t>Обмен иерархией оборудования</a:t>
            </a:r>
          </a:p>
          <a:p>
            <a:pPr marL="285750" indent="-285750">
              <a:buFontTx/>
              <a:buChar char="-"/>
            </a:pPr>
            <a:r>
              <a:rPr lang="ru-RU" dirty="0"/>
              <a:t>Сложная модель ограничения доступа к данным</a:t>
            </a:r>
          </a:p>
          <a:p>
            <a:pPr marL="285750" indent="-285750">
              <a:buFontTx/>
              <a:buChar char="-"/>
            </a:pPr>
            <a:r>
              <a:rPr lang="ru-RU" dirty="0"/>
              <a:t>типовые запросы на состояние сети </a:t>
            </a:r>
          </a:p>
          <a:p>
            <a:pPr marL="285750" indent="-285750">
              <a:buFontTx/>
              <a:buChar char="-"/>
            </a:pPr>
            <a:r>
              <a:rPr lang="ru-RU" dirty="0"/>
              <a:t>Авторизация</a:t>
            </a:r>
          </a:p>
          <a:p>
            <a:pPr marL="285750" indent="-285750">
              <a:buFontTx/>
              <a:buChar char="-"/>
            </a:pPr>
            <a:r>
              <a:rPr lang="ru-RU" dirty="0"/>
              <a:t>Верификация данных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9EB0D0-38FB-494C-9286-1717F1777B61}"/>
              </a:ext>
            </a:extLst>
          </p:cNvPr>
          <p:cNvSpPr txBox="1"/>
          <p:nvPr/>
        </p:nvSpPr>
        <p:spPr>
          <a:xfrm>
            <a:off x="6357840" y="1854273"/>
            <a:ext cx="583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«Когда внести </a:t>
            </a:r>
            <a:r>
              <a:rPr lang="en-US" dirty="0"/>
              <a:t>CIM </a:t>
            </a:r>
            <a:r>
              <a:rPr lang="ru-RU" dirty="0"/>
              <a:t>данные по 1 миллиону единиц оборудования?»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594472-0F95-49AF-A769-889E81655325}"/>
              </a:ext>
            </a:extLst>
          </p:cNvPr>
          <p:cNvSpPr txBox="1"/>
          <p:nvPr/>
        </p:nvSpPr>
        <p:spPr>
          <a:xfrm>
            <a:off x="6357840" y="4454889"/>
            <a:ext cx="583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«Как проверить и принять в эксплуатацию модель, которую нам передали в </a:t>
            </a:r>
            <a:r>
              <a:rPr lang="en-US" dirty="0"/>
              <a:t>CIM</a:t>
            </a:r>
            <a:r>
              <a:rPr lang="ru-RU" dirty="0"/>
              <a:t> формате?»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AC67E6-EF01-4014-B8E5-EA326196BD2A}"/>
              </a:ext>
            </a:extLst>
          </p:cNvPr>
          <p:cNvSpPr txBox="1"/>
          <p:nvPr/>
        </p:nvSpPr>
        <p:spPr>
          <a:xfrm>
            <a:off x="6357840" y="3154581"/>
            <a:ext cx="583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«Как использовать данные, которые старательно вводились в имеющееся ПО без </a:t>
            </a:r>
            <a:r>
              <a:rPr lang="en-US" dirty="0"/>
              <a:t>CIM</a:t>
            </a:r>
            <a:r>
              <a:rPr lang="ru-RU" dirty="0"/>
              <a:t>?»</a:t>
            </a:r>
          </a:p>
        </p:txBody>
      </p:sp>
    </p:spTree>
    <p:extLst>
      <p:ext uri="{BB962C8B-B14F-4D97-AF65-F5344CB8AC3E}">
        <p14:creationId xmlns:p14="http://schemas.microsoft.com/office/powerpoint/2010/main" val="1526623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E0F90-7C08-4620-9C7E-40DED1771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Предложение </a:t>
            </a:r>
            <a:r>
              <a:rPr lang="en-US" dirty="0"/>
              <a:t>#</a:t>
            </a:r>
            <a:r>
              <a:rPr lang="ru-RU" dirty="0"/>
              <a:t>1</a:t>
            </a:r>
            <a:r>
              <a:rPr kumimoji="0" lang="ru-RU" sz="2000" b="1" i="0" u="none" strike="noStrike" kern="1200" cap="all" spc="0" normalizeH="0" baseline="0" noProof="0" dirty="0">
                <a:ln>
                  <a:noFill/>
                </a:ln>
                <a:solidFill>
                  <a:srgbClr val="063E70"/>
                </a:solidFill>
                <a:effectLst/>
                <a:uLnTx/>
                <a:uFillTx/>
                <a:latin typeface="Arial Narrow" panose="020B0604020202020204" pitchFamily="34" charset="0"/>
                <a:ea typeface="Verdana" panose="020B0604030504040204" pitchFamily="34" charset="0"/>
              </a:rPr>
              <a:t> для разработки и интеграции приложений с </a:t>
            </a: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063E70"/>
                </a:solidFill>
                <a:effectLst/>
                <a:uLnTx/>
                <a:uFillTx/>
                <a:latin typeface="Arial Narrow" panose="020B0604020202020204" pitchFamily="34" charset="0"/>
                <a:ea typeface="Verdana" panose="020B0604030504040204" pitchFamily="34" charset="0"/>
              </a:rPr>
              <a:t>CIM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72D3452-04B4-495B-B50A-D0FC7C390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3B4BD4-050E-0A40-8851-5BEAF711E4C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368B8D-DE10-47A2-9D87-F13C1E5D28A1}"/>
              </a:ext>
            </a:extLst>
          </p:cNvPr>
          <p:cNvSpPr/>
          <p:nvPr/>
        </p:nvSpPr>
        <p:spPr>
          <a:xfrm>
            <a:off x="4674824" y="885652"/>
            <a:ext cx="2842351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«Скорпион»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45C784-B827-40A3-9EB4-619A50CF314D}"/>
              </a:ext>
            </a:extLst>
          </p:cNvPr>
          <p:cNvSpPr txBox="1"/>
          <p:nvPr/>
        </p:nvSpPr>
        <p:spPr>
          <a:xfrm>
            <a:off x="3048000" y="143611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</a:rPr>
              <a:t>Встраиваемое ПО с </a:t>
            </a:r>
            <a:r>
              <a:rPr lang="en-US" sz="2000" dirty="0">
                <a:solidFill>
                  <a:srgbClr val="C00000"/>
                </a:solidFill>
              </a:rPr>
              <a:t>SDK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для доступа и обмена данными с </a:t>
            </a:r>
            <a:r>
              <a:rPr lang="en-US" sz="2000" dirty="0">
                <a:solidFill>
                  <a:srgbClr val="C00000"/>
                </a:solidFill>
              </a:rPr>
              <a:t>CIM</a:t>
            </a:r>
            <a:r>
              <a:rPr lang="ru-RU" sz="2000" dirty="0">
                <a:solidFill>
                  <a:srgbClr val="C00000"/>
                </a:solidFill>
              </a:rPr>
              <a:t> моделью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14C6FE-0DFD-4499-8FFC-8056753F99D2}"/>
              </a:ext>
            </a:extLst>
          </p:cNvPr>
          <p:cNvSpPr txBox="1"/>
          <p:nvPr/>
        </p:nvSpPr>
        <p:spPr>
          <a:xfrm>
            <a:off x="1222267" y="4019960"/>
            <a:ext cx="1077794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Реализуется распространенные сценарии интеграции:</a:t>
            </a:r>
          </a:p>
          <a:p>
            <a:pPr>
              <a:spcBef>
                <a:spcPts val="600"/>
              </a:spcBef>
            </a:pPr>
            <a:r>
              <a:rPr lang="ru-RU" dirty="0"/>
              <a:t>	0. Построение Дерева оборудования по иерархиям и организациям</a:t>
            </a:r>
          </a:p>
          <a:p>
            <a:pPr>
              <a:spcBef>
                <a:spcPts val="600"/>
              </a:spcBef>
            </a:pPr>
            <a:r>
              <a:rPr lang="ru-RU" dirty="0"/>
              <a:t>	1. Получение оперативного/архивного состояния модели сети по запросу и по изменению</a:t>
            </a:r>
          </a:p>
          <a:p>
            <a:pPr>
              <a:spcBef>
                <a:spcPts val="600"/>
              </a:spcBef>
            </a:pPr>
            <a:r>
              <a:rPr lang="ru-RU" dirty="0"/>
              <a:t>	2. Обработка ТМ на основе приоритетов сигналов и автозамен другими источниками</a:t>
            </a:r>
          </a:p>
          <a:p>
            <a:pPr>
              <a:spcBef>
                <a:spcPts val="600"/>
              </a:spcBef>
            </a:pPr>
            <a:r>
              <a:rPr lang="ru-RU" dirty="0"/>
              <a:t>	3. Получение планового состояния модели с учетом Заявок и Ремонтов</a:t>
            </a:r>
          </a:p>
          <a:p>
            <a:pPr>
              <a:spcBef>
                <a:spcPts val="600"/>
              </a:spcBef>
            </a:pPr>
            <a:r>
              <a:rPr lang="ru-RU" dirty="0"/>
              <a:t>	4. Актуализация параметров оборудования по настраиваемому регламенту организации</a:t>
            </a:r>
          </a:p>
          <a:p>
            <a:pPr>
              <a:spcBef>
                <a:spcPts val="600"/>
              </a:spcBef>
            </a:pPr>
            <a:r>
              <a:rPr lang="ru-RU" dirty="0"/>
              <a:t>	5. Сложные запросы для формирования отчетов</a:t>
            </a:r>
          </a:p>
          <a:p>
            <a:endParaRPr lang="ru-RU" sz="160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BBADEAA-64BB-4FBF-9DE6-A72B6EC4D56F}"/>
              </a:ext>
            </a:extLst>
          </p:cNvPr>
          <p:cNvSpPr/>
          <p:nvPr/>
        </p:nvSpPr>
        <p:spPr>
          <a:xfrm>
            <a:off x="3667262" y="2615783"/>
            <a:ext cx="1130084" cy="632142"/>
          </a:xfrm>
          <a:prstGeom prst="ellipse">
            <a:avLst/>
          </a:prstGeom>
        </p:spPr>
        <p:txBody>
          <a:bodyPr wrap="none" rtlCol="0" anchor="ctr">
            <a:spAutoFit/>
          </a:bodyPr>
          <a:lstStyle/>
          <a:p>
            <a:pPr algn="l"/>
            <a:endParaRPr lang="ru-RU" sz="32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E7DDAAC-B788-47B0-9591-84E38F3F6745}"/>
              </a:ext>
            </a:extLst>
          </p:cNvPr>
          <p:cNvSpPr/>
          <p:nvPr/>
        </p:nvSpPr>
        <p:spPr>
          <a:xfrm>
            <a:off x="3424087" y="2711747"/>
            <a:ext cx="1373259" cy="995928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ru-RU" sz="32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BA749B28-45E1-4D0E-9A0E-73346DD3EC9E}"/>
              </a:ext>
            </a:extLst>
          </p:cNvPr>
          <p:cNvCxnSpPr>
            <a:cxnSpLocks/>
            <a:stCxn id="10" idx="6"/>
          </p:cNvCxnSpPr>
          <p:nvPr/>
        </p:nvCxnSpPr>
        <p:spPr>
          <a:xfrm>
            <a:off x="4797346" y="3209711"/>
            <a:ext cx="64331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78453EB-4496-441E-81E7-E63476A58E1B}"/>
              </a:ext>
            </a:extLst>
          </p:cNvPr>
          <p:cNvSpPr txBox="1"/>
          <p:nvPr/>
        </p:nvSpPr>
        <p:spPr>
          <a:xfrm>
            <a:off x="5354440" y="3034997"/>
            <a:ext cx="1494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</a:rPr>
              <a:t>Скорпион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D72A3FCB-0035-40F4-B856-574FDF943DFA}"/>
              </a:ext>
            </a:extLst>
          </p:cNvPr>
          <p:cNvSpPr/>
          <p:nvPr/>
        </p:nvSpPr>
        <p:spPr>
          <a:xfrm>
            <a:off x="5256329" y="2552270"/>
            <a:ext cx="3856234" cy="1452819"/>
          </a:xfrm>
          <a:prstGeom prst="roundRect">
            <a:avLst>
              <a:gd name="adj" fmla="val 7925"/>
            </a:avLst>
          </a:prstGeom>
          <a:ln>
            <a:solidFill>
              <a:srgbClr val="C00000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l"/>
            <a:endParaRPr lang="ru-RU" sz="32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610786-2E35-4103-AF39-9C3AC297A127}"/>
              </a:ext>
            </a:extLst>
          </p:cNvPr>
          <p:cNvSpPr txBox="1"/>
          <p:nvPr/>
        </p:nvSpPr>
        <p:spPr>
          <a:xfrm>
            <a:off x="7446130" y="2794212"/>
            <a:ext cx="1828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Новое/ интегрируемое приложение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355654BD-893D-454E-BB07-155D55EBC90B}"/>
              </a:ext>
            </a:extLst>
          </p:cNvPr>
          <p:cNvCxnSpPr>
            <a:cxnSpLocks/>
          </p:cNvCxnSpPr>
          <p:nvPr/>
        </p:nvCxnSpPr>
        <p:spPr>
          <a:xfrm>
            <a:off x="6807389" y="3161306"/>
            <a:ext cx="64331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9B8DBBE8-BB57-4F42-89ED-9F26864ECF61}"/>
              </a:ext>
            </a:extLst>
          </p:cNvPr>
          <p:cNvCxnSpPr>
            <a:cxnSpLocks/>
          </p:cNvCxnSpPr>
          <p:nvPr/>
        </p:nvCxnSpPr>
        <p:spPr>
          <a:xfrm>
            <a:off x="6807389" y="3254439"/>
            <a:ext cx="64331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E6403220-7A4F-4274-80DF-90027358471F}"/>
              </a:ext>
            </a:extLst>
          </p:cNvPr>
          <p:cNvCxnSpPr>
            <a:cxnSpLocks/>
          </p:cNvCxnSpPr>
          <p:nvPr/>
        </p:nvCxnSpPr>
        <p:spPr>
          <a:xfrm>
            <a:off x="6807389" y="3347572"/>
            <a:ext cx="64331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875515E-A129-4F3F-8DA0-20987E76892E}"/>
              </a:ext>
            </a:extLst>
          </p:cNvPr>
          <p:cNvSpPr txBox="1"/>
          <p:nvPr/>
        </p:nvSpPr>
        <p:spPr>
          <a:xfrm>
            <a:off x="3527410" y="2931854"/>
            <a:ext cx="1268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CIM</a:t>
            </a:r>
            <a:r>
              <a:rPr lang="ru-RU" sz="1600" dirty="0"/>
              <a:t> модель</a:t>
            </a:r>
          </a:p>
        </p:txBody>
      </p:sp>
    </p:spTree>
    <p:extLst>
      <p:ext uri="{BB962C8B-B14F-4D97-AF65-F5344CB8AC3E}">
        <p14:creationId xmlns:p14="http://schemas.microsoft.com/office/powerpoint/2010/main" val="3372986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E0F90-7C08-4620-9C7E-40DED1771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Польза 1 </a:t>
            </a:r>
            <a:r>
              <a:rPr kumimoji="0" lang="ru-RU" sz="2000" b="1" i="0" u="none" strike="noStrike" kern="1200" cap="all" spc="0" normalizeH="0" baseline="0" noProof="0" dirty="0">
                <a:ln>
                  <a:noFill/>
                </a:ln>
                <a:solidFill>
                  <a:srgbClr val="063E70"/>
                </a:solidFill>
                <a:effectLst/>
                <a:uLnTx/>
                <a:uFillTx/>
                <a:latin typeface="Arial Narrow" panose="020B0604020202020204" pitchFamily="34" charset="0"/>
                <a:ea typeface="Verdana" panose="020B0604030504040204" pitchFamily="34" charset="0"/>
              </a:rPr>
              <a:t>для разработки и интеграции приложений с </a:t>
            </a: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063E70"/>
                </a:solidFill>
                <a:effectLst/>
                <a:uLnTx/>
                <a:uFillTx/>
                <a:latin typeface="Arial Narrow" panose="020B0604020202020204" pitchFamily="34" charset="0"/>
                <a:ea typeface="Verdana" panose="020B0604030504040204" pitchFamily="34" charset="0"/>
              </a:rPr>
              <a:t>CIM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72D3452-04B4-495B-B50A-D0FC7C390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3B4BD4-050E-0A40-8851-5BEAF711E4C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368B8D-DE10-47A2-9D87-F13C1E5D28A1}"/>
              </a:ext>
            </a:extLst>
          </p:cNvPr>
          <p:cNvSpPr/>
          <p:nvPr/>
        </p:nvSpPr>
        <p:spPr>
          <a:xfrm>
            <a:off x="3082245" y="978118"/>
            <a:ext cx="6010381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«Скорпион» для </a:t>
            </a:r>
            <a:r>
              <a:rPr lang="ru-RU" sz="28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Э</a:t>
            </a:r>
            <a:r>
              <a:rPr lang="ru-RU" sz="2800" b="1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нергокомпаний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BBADEAA-64BB-4FBF-9DE6-A72B6EC4D56F}"/>
              </a:ext>
            </a:extLst>
          </p:cNvPr>
          <p:cNvSpPr/>
          <p:nvPr/>
        </p:nvSpPr>
        <p:spPr>
          <a:xfrm>
            <a:off x="3667262" y="2615783"/>
            <a:ext cx="1130084" cy="632142"/>
          </a:xfrm>
          <a:prstGeom prst="ellipse">
            <a:avLst/>
          </a:prstGeom>
        </p:spPr>
        <p:txBody>
          <a:bodyPr wrap="none" rtlCol="0" anchor="ctr">
            <a:spAutoFit/>
          </a:bodyPr>
          <a:lstStyle/>
          <a:p>
            <a:pPr algn="l"/>
            <a:endParaRPr lang="ru-RU" sz="32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8453EB-4496-441E-81E7-E63476A58E1B}"/>
              </a:ext>
            </a:extLst>
          </p:cNvPr>
          <p:cNvSpPr txBox="1"/>
          <p:nvPr/>
        </p:nvSpPr>
        <p:spPr>
          <a:xfrm>
            <a:off x="4255106" y="2593209"/>
            <a:ext cx="1494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</a:rPr>
              <a:t>Скорпион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D72A3FCB-0035-40F4-B856-574FDF943DFA}"/>
              </a:ext>
            </a:extLst>
          </p:cNvPr>
          <p:cNvSpPr/>
          <p:nvPr/>
        </p:nvSpPr>
        <p:spPr>
          <a:xfrm>
            <a:off x="4156995" y="2110482"/>
            <a:ext cx="3856234" cy="1452819"/>
          </a:xfrm>
          <a:prstGeom prst="roundRect">
            <a:avLst>
              <a:gd name="adj" fmla="val 7925"/>
            </a:avLst>
          </a:prstGeom>
          <a:ln>
            <a:solidFill>
              <a:srgbClr val="C00000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l"/>
            <a:endParaRPr lang="ru-RU" sz="32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610786-2E35-4103-AF39-9C3AC297A127}"/>
              </a:ext>
            </a:extLst>
          </p:cNvPr>
          <p:cNvSpPr txBox="1"/>
          <p:nvPr/>
        </p:nvSpPr>
        <p:spPr>
          <a:xfrm>
            <a:off x="6346796" y="2352424"/>
            <a:ext cx="1828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Новое/ интегрируемое приложение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355654BD-893D-454E-BB07-155D55EBC90B}"/>
              </a:ext>
            </a:extLst>
          </p:cNvPr>
          <p:cNvCxnSpPr>
            <a:cxnSpLocks/>
          </p:cNvCxnSpPr>
          <p:nvPr/>
        </p:nvCxnSpPr>
        <p:spPr>
          <a:xfrm>
            <a:off x="5708055" y="2719518"/>
            <a:ext cx="64331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9B8DBBE8-BB57-4F42-89ED-9F26864ECF61}"/>
              </a:ext>
            </a:extLst>
          </p:cNvPr>
          <p:cNvCxnSpPr>
            <a:cxnSpLocks/>
          </p:cNvCxnSpPr>
          <p:nvPr/>
        </p:nvCxnSpPr>
        <p:spPr>
          <a:xfrm>
            <a:off x="5708055" y="2812651"/>
            <a:ext cx="64331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E6403220-7A4F-4274-80DF-90027358471F}"/>
              </a:ext>
            </a:extLst>
          </p:cNvPr>
          <p:cNvCxnSpPr>
            <a:cxnSpLocks/>
          </p:cNvCxnSpPr>
          <p:nvPr/>
        </p:nvCxnSpPr>
        <p:spPr>
          <a:xfrm>
            <a:off x="5708055" y="2905784"/>
            <a:ext cx="64331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5FB0E43-0AA4-4B85-B508-8223A39DB549}"/>
              </a:ext>
            </a:extLst>
          </p:cNvPr>
          <p:cNvSpPr txBox="1"/>
          <p:nvPr/>
        </p:nvSpPr>
        <p:spPr>
          <a:xfrm>
            <a:off x="616165" y="2144984"/>
            <a:ext cx="2881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Когда нужно обмениваться данными с СО ЕЭС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D55020-C2AB-4E83-8266-B99CDDD22C26}"/>
              </a:ext>
            </a:extLst>
          </p:cNvPr>
          <p:cNvSpPr txBox="1"/>
          <p:nvPr/>
        </p:nvSpPr>
        <p:spPr>
          <a:xfrm>
            <a:off x="606248" y="1526290"/>
            <a:ext cx="343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</a:rPr>
              <a:t>Целесообразен в случаях: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D5C65A-19D6-4C89-8FDC-5DB6CF410338}"/>
              </a:ext>
            </a:extLst>
          </p:cNvPr>
          <p:cNvSpPr txBox="1"/>
          <p:nvPr/>
        </p:nvSpPr>
        <p:spPr>
          <a:xfrm>
            <a:off x="8013230" y="1526290"/>
            <a:ext cx="3892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</a:rPr>
              <a:t>Что в итоге получает Заказчик: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272B34-6125-4557-912D-273D88F8AF88}"/>
              </a:ext>
            </a:extLst>
          </p:cNvPr>
          <p:cNvSpPr txBox="1"/>
          <p:nvPr/>
        </p:nvSpPr>
        <p:spPr>
          <a:xfrm>
            <a:off x="616165" y="3678260"/>
            <a:ext cx="2881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Когда внедряется СК-11 и надо интегрировать существующие/новое приложения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9F4CBC-1564-4F08-A4DC-3F988CB90F1D}"/>
              </a:ext>
            </a:extLst>
          </p:cNvPr>
          <p:cNvSpPr txBox="1"/>
          <p:nvPr/>
        </p:nvSpPr>
        <p:spPr>
          <a:xfrm>
            <a:off x="8104331" y="2030260"/>
            <a:ext cx="398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Снижение стоимости проекта разработки и интеграции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F7C602-A27B-4F0D-898C-EBE235C0DE97}"/>
              </a:ext>
            </a:extLst>
          </p:cNvPr>
          <p:cNvSpPr txBox="1"/>
          <p:nvPr/>
        </p:nvSpPr>
        <p:spPr>
          <a:xfrm>
            <a:off x="8104331" y="4786153"/>
            <a:ext cx="398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Высокая скорость предоставления данных из Платформы </a:t>
            </a:r>
            <a:r>
              <a:rPr lang="en-US" dirty="0"/>
              <a:t>CIM</a:t>
            </a:r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58D72E-8032-4309-8AFD-90598A5481EA}"/>
              </a:ext>
            </a:extLst>
          </p:cNvPr>
          <p:cNvSpPr txBox="1"/>
          <p:nvPr/>
        </p:nvSpPr>
        <p:spPr>
          <a:xfrm>
            <a:off x="8104331" y="2781079"/>
            <a:ext cx="398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Гарантии актуализации Скорпиона при изменениях Платформы или </a:t>
            </a:r>
            <a:r>
              <a:rPr lang="en-US" dirty="0"/>
              <a:t>CIM</a:t>
            </a:r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0B512D-7FCC-4463-95BC-A5B92A721262}"/>
              </a:ext>
            </a:extLst>
          </p:cNvPr>
          <p:cNvSpPr txBox="1"/>
          <p:nvPr/>
        </p:nvSpPr>
        <p:spPr>
          <a:xfrm>
            <a:off x="8104331" y="3808897"/>
            <a:ext cx="398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Готовые сервисы сбора и обмена ОИ, НТИ, Заявками, Ремонтами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C4D82C-1CEE-4568-849A-312E779F282F}"/>
              </a:ext>
            </a:extLst>
          </p:cNvPr>
          <p:cNvSpPr txBox="1"/>
          <p:nvPr/>
        </p:nvSpPr>
        <p:spPr>
          <a:xfrm>
            <a:off x="4136789" y="3857342"/>
            <a:ext cx="3988352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</a:rPr>
              <a:t>Готовые сценарии интеграции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</a:rPr>
              <a:t>Полнотекстовый поиск по </a:t>
            </a:r>
            <a:r>
              <a:rPr lang="en-US" dirty="0">
                <a:solidFill>
                  <a:srgbClr val="C00000"/>
                </a:solidFill>
              </a:rPr>
              <a:t>CIM</a:t>
            </a:r>
            <a:endParaRPr lang="ru-RU" dirty="0">
              <a:solidFill>
                <a:srgbClr val="C00000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</a:rPr>
              <a:t>Ролевой доступ к данным по иерархии организаций и пользователей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</a:rPr>
              <a:t>Верификация корректности </a:t>
            </a:r>
            <a:r>
              <a:rPr lang="en-US" dirty="0">
                <a:solidFill>
                  <a:srgbClr val="C00000"/>
                </a:solidFill>
              </a:rPr>
              <a:t>CIM</a:t>
            </a:r>
            <a:r>
              <a:rPr lang="ru-RU" dirty="0">
                <a:solidFill>
                  <a:srgbClr val="C00000"/>
                </a:solidFill>
              </a:rPr>
              <a:t> обмена</a:t>
            </a:r>
          </a:p>
        </p:txBody>
      </p:sp>
    </p:spTree>
    <p:extLst>
      <p:ext uri="{BB962C8B-B14F-4D97-AF65-F5344CB8AC3E}">
        <p14:creationId xmlns:p14="http://schemas.microsoft.com/office/powerpoint/2010/main" val="131976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E0F90-7C08-4620-9C7E-40DED1771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Польза 2 </a:t>
            </a:r>
            <a:r>
              <a:rPr kumimoji="0" lang="ru-RU" sz="2000" b="1" i="0" u="none" strike="noStrike" kern="1200" cap="all" spc="0" normalizeH="0" baseline="0" noProof="0" dirty="0">
                <a:ln>
                  <a:noFill/>
                </a:ln>
                <a:solidFill>
                  <a:srgbClr val="063E70"/>
                </a:solidFill>
                <a:effectLst/>
                <a:uLnTx/>
                <a:uFillTx/>
                <a:latin typeface="Arial Narrow" panose="020B0604020202020204" pitchFamily="34" charset="0"/>
                <a:ea typeface="Verdana" panose="020B0604030504040204" pitchFamily="34" charset="0"/>
              </a:rPr>
              <a:t>для разработки и интеграции приложений с </a:t>
            </a: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063E70"/>
                </a:solidFill>
                <a:effectLst/>
                <a:uLnTx/>
                <a:uFillTx/>
                <a:latin typeface="Arial Narrow" panose="020B0604020202020204" pitchFamily="34" charset="0"/>
                <a:ea typeface="Verdana" panose="020B0604030504040204" pitchFamily="34" charset="0"/>
              </a:rPr>
              <a:t>CIM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72D3452-04B4-495B-B50A-D0FC7C390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3B4BD4-050E-0A40-8851-5BEAF711E4C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BBADEAA-64BB-4FBF-9DE6-A72B6EC4D56F}"/>
              </a:ext>
            </a:extLst>
          </p:cNvPr>
          <p:cNvSpPr/>
          <p:nvPr/>
        </p:nvSpPr>
        <p:spPr>
          <a:xfrm>
            <a:off x="3667262" y="2615783"/>
            <a:ext cx="1130084" cy="632142"/>
          </a:xfrm>
          <a:prstGeom prst="ellipse">
            <a:avLst/>
          </a:prstGeom>
        </p:spPr>
        <p:txBody>
          <a:bodyPr wrap="none" rtlCol="0" anchor="ctr">
            <a:spAutoFit/>
          </a:bodyPr>
          <a:lstStyle/>
          <a:p>
            <a:pPr algn="l"/>
            <a:endParaRPr lang="ru-RU" sz="32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FB0E43-0AA4-4B85-B508-8223A39DB549}"/>
              </a:ext>
            </a:extLst>
          </p:cNvPr>
          <p:cNvSpPr txBox="1"/>
          <p:nvPr/>
        </p:nvSpPr>
        <p:spPr>
          <a:xfrm>
            <a:off x="616165" y="2319641"/>
            <a:ext cx="2881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Когда нужно разработать новое приложение на базе </a:t>
            </a:r>
            <a:r>
              <a:rPr lang="en-US" dirty="0"/>
              <a:t>CIM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D55020-C2AB-4E83-8266-B99CDDD22C26}"/>
              </a:ext>
            </a:extLst>
          </p:cNvPr>
          <p:cNvSpPr txBox="1"/>
          <p:nvPr/>
        </p:nvSpPr>
        <p:spPr>
          <a:xfrm>
            <a:off x="606248" y="1526290"/>
            <a:ext cx="343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</a:rPr>
              <a:t>Целесообразен в случаях: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D5C65A-19D6-4C89-8FDC-5DB6CF410338}"/>
              </a:ext>
            </a:extLst>
          </p:cNvPr>
          <p:cNvSpPr txBox="1"/>
          <p:nvPr/>
        </p:nvSpPr>
        <p:spPr>
          <a:xfrm>
            <a:off x="8013230" y="1526290"/>
            <a:ext cx="3892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</a:rPr>
              <a:t>Что в итоге получает Разработчик</a:t>
            </a:r>
            <a:r>
              <a:rPr lang="en-US" sz="2000" dirty="0">
                <a:solidFill>
                  <a:srgbClr val="C00000"/>
                </a:solidFill>
              </a:rPr>
              <a:t>|</a:t>
            </a:r>
            <a:r>
              <a:rPr lang="ru-RU" sz="2000" dirty="0">
                <a:solidFill>
                  <a:srgbClr val="C00000"/>
                </a:solidFill>
              </a:rPr>
              <a:t>Интегратор: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272B34-6125-4557-912D-273D88F8AF88}"/>
              </a:ext>
            </a:extLst>
          </p:cNvPr>
          <p:cNvSpPr txBox="1"/>
          <p:nvPr/>
        </p:nvSpPr>
        <p:spPr>
          <a:xfrm>
            <a:off x="616165" y="3655439"/>
            <a:ext cx="3246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Когда нужно интегрировать </a:t>
            </a:r>
            <a:br>
              <a:rPr lang="ru-RU" dirty="0"/>
            </a:br>
            <a:r>
              <a:rPr lang="ru-RU" dirty="0"/>
              <a:t>Системы по </a:t>
            </a:r>
            <a:r>
              <a:rPr lang="en-US" dirty="0"/>
              <a:t>CIM</a:t>
            </a:r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9F4CBC-1564-4F08-A4DC-3F988CB90F1D}"/>
              </a:ext>
            </a:extLst>
          </p:cNvPr>
          <p:cNvSpPr txBox="1"/>
          <p:nvPr/>
        </p:nvSpPr>
        <p:spPr>
          <a:xfrm>
            <a:off x="8104331" y="2319641"/>
            <a:ext cx="398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Быстрый релиз ПО за счет подключения типовых сценариев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F7C602-A27B-4F0D-898C-EBE235C0DE97}"/>
              </a:ext>
            </a:extLst>
          </p:cNvPr>
          <p:cNvSpPr txBox="1"/>
          <p:nvPr/>
        </p:nvSpPr>
        <p:spPr>
          <a:xfrm>
            <a:off x="8104331" y="5031933"/>
            <a:ext cx="398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Выполнение требований Заказчиков по разграничению доступа</a:t>
            </a:r>
            <a:r>
              <a:rPr lang="en-US" dirty="0"/>
              <a:t> </a:t>
            </a:r>
            <a:r>
              <a:rPr lang="ru-RU" dirty="0"/>
              <a:t>с привязкой к доменной авторизации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55A252-DA8A-4014-AFC8-2033D7F08754}"/>
              </a:ext>
            </a:extLst>
          </p:cNvPr>
          <p:cNvSpPr txBox="1"/>
          <p:nvPr/>
        </p:nvSpPr>
        <p:spPr>
          <a:xfrm>
            <a:off x="8104331" y="4220168"/>
            <a:ext cx="398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SDK </a:t>
            </a:r>
            <a:r>
              <a:rPr lang="ru-RU" dirty="0"/>
              <a:t>и !готовые примеры с отличной документацией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58D72E-8032-4309-8AFD-90598A5481EA}"/>
              </a:ext>
            </a:extLst>
          </p:cNvPr>
          <p:cNvSpPr txBox="1"/>
          <p:nvPr/>
        </p:nvSpPr>
        <p:spPr>
          <a:xfrm>
            <a:off x="8104331" y="3131405"/>
            <a:ext cx="398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200+ описанных типизированных запросов, понятных без «погружения в </a:t>
            </a:r>
            <a:r>
              <a:rPr lang="en-US" dirty="0"/>
              <a:t>CIM</a:t>
            </a:r>
            <a:r>
              <a:rPr lang="ru-RU" dirty="0"/>
              <a:t>»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C4D82C-1CEE-4568-849A-312E779F282F}"/>
              </a:ext>
            </a:extLst>
          </p:cNvPr>
          <p:cNvSpPr txBox="1"/>
          <p:nvPr/>
        </p:nvSpPr>
        <p:spPr>
          <a:xfrm>
            <a:off x="4136789" y="4011456"/>
            <a:ext cx="39883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</a:rPr>
              <a:t>Очень быстрый типизированный </a:t>
            </a:r>
            <a:r>
              <a:rPr lang="en-US" dirty="0">
                <a:solidFill>
                  <a:srgbClr val="C00000"/>
                </a:solidFill>
              </a:rPr>
              <a:t>Rest API</a:t>
            </a:r>
            <a:endParaRPr lang="ru-RU" dirty="0">
              <a:solidFill>
                <a:srgbClr val="C00000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C#, Python, Typescript</a:t>
            </a:r>
            <a:endParaRPr lang="ru-RU" dirty="0">
              <a:solidFill>
                <a:srgbClr val="C00000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graphQL</a:t>
            </a:r>
            <a:endParaRPr lang="ru-RU" dirty="0">
              <a:solidFill>
                <a:srgbClr val="C00000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Row-level security </a:t>
            </a:r>
            <a:r>
              <a:rPr lang="ru-RU" dirty="0">
                <a:solidFill>
                  <a:srgbClr val="C00000"/>
                </a:solidFill>
              </a:rPr>
              <a:t>для каждого экземпляра данных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</a:rPr>
              <a:t>Встроенный </a:t>
            </a:r>
            <a:r>
              <a:rPr lang="en-US" dirty="0">
                <a:solidFill>
                  <a:srgbClr val="C00000"/>
                </a:solidFill>
              </a:rPr>
              <a:t>Windows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SSO</a:t>
            </a:r>
            <a:endParaRPr lang="ru-RU" dirty="0">
              <a:solidFill>
                <a:srgbClr val="C00000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dirty="0">
              <a:solidFill>
                <a:srgbClr val="C00000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291003-F39E-4E5E-B422-5620E1EB6A56}"/>
              </a:ext>
            </a:extLst>
          </p:cNvPr>
          <p:cNvSpPr txBox="1"/>
          <p:nvPr/>
        </p:nvSpPr>
        <p:spPr>
          <a:xfrm>
            <a:off x="645277" y="4714238"/>
            <a:ext cx="3392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Когда нужно подключить к проекту новых сотрудников, не имевших опыта работы с </a:t>
            </a:r>
            <a:r>
              <a:rPr lang="en-US" dirty="0"/>
              <a:t>CIM</a:t>
            </a:r>
            <a:r>
              <a:rPr lang="ru-RU" dirty="0"/>
              <a:t> и Платформой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05650BF-A7C9-4395-A40B-F10D8C5F92A6}"/>
              </a:ext>
            </a:extLst>
          </p:cNvPr>
          <p:cNvSpPr/>
          <p:nvPr/>
        </p:nvSpPr>
        <p:spPr>
          <a:xfrm>
            <a:off x="2363055" y="978118"/>
            <a:ext cx="740767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«Скорпион» для Разработчиков/Интеграторов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4688CE2-AEBB-4A4D-821E-E43D65000390}"/>
              </a:ext>
            </a:extLst>
          </p:cNvPr>
          <p:cNvSpPr txBox="1"/>
          <p:nvPr/>
        </p:nvSpPr>
        <p:spPr>
          <a:xfrm>
            <a:off x="4255106" y="2593209"/>
            <a:ext cx="1494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</a:rPr>
              <a:t>Скорпион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62A23E4D-22F7-4ED8-8EF2-43D41AAFC19F}"/>
              </a:ext>
            </a:extLst>
          </p:cNvPr>
          <p:cNvSpPr/>
          <p:nvPr/>
        </p:nvSpPr>
        <p:spPr>
          <a:xfrm>
            <a:off x="4156995" y="2110482"/>
            <a:ext cx="3856234" cy="1452819"/>
          </a:xfrm>
          <a:prstGeom prst="roundRect">
            <a:avLst>
              <a:gd name="adj" fmla="val 7925"/>
            </a:avLst>
          </a:prstGeom>
          <a:ln>
            <a:solidFill>
              <a:srgbClr val="C00000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l"/>
            <a:endParaRPr lang="ru-RU" sz="32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706C40-6B56-436D-88D7-689DF3B6BA11}"/>
              </a:ext>
            </a:extLst>
          </p:cNvPr>
          <p:cNvSpPr txBox="1"/>
          <p:nvPr/>
        </p:nvSpPr>
        <p:spPr>
          <a:xfrm>
            <a:off x="6346796" y="2352424"/>
            <a:ext cx="1828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Новое/ интегрируемое приложение</a:t>
            </a: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B6C4415A-11A4-4F3A-B327-C8BCC5293320}"/>
              </a:ext>
            </a:extLst>
          </p:cNvPr>
          <p:cNvCxnSpPr>
            <a:cxnSpLocks/>
          </p:cNvCxnSpPr>
          <p:nvPr/>
        </p:nvCxnSpPr>
        <p:spPr>
          <a:xfrm>
            <a:off x="5708055" y="2719518"/>
            <a:ext cx="64331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40F835A3-C86C-4548-948F-1F2483083B2D}"/>
              </a:ext>
            </a:extLst>
          </p:cNvPr>
          <p:cNvCxnSpPr>
            <a:cxnSpLocks/>
          </p:cNvCxnSpPr>
          <p:nvPr/>
        </p:nvCxnSpPr>
        <p:spPr>
          <a:xfrm>
            <a:off x="5708055" y="2812651"/>
            <a:ext cx="64331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847A05F4-7006-4E57-9796-857846451769}"/>
              </a:ext>
            </a:extLst>
          </p:cNvPr>
          <p:cNvCxnSpPr>
            <a:cxnSpLocks/>
          </p:cNvCxnSpPr>
          <p:nvPr/>
        </p:nvCxnSpPr>
        <p:spPr>
          <a:xfrm>
            <a:off x="5708055" y="2905784"/>
            <a:ext cx="64331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887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3745D8-D647-41FF-AAD8-B8EAF82829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526" y="1869086"/>
            <a:ext cx="9682073" cy="4188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72D3452-04B4-495B-B50A-D0FC7C390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3B4BD4-050E-0A40-8851-5BEAF711E4C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481113A3-C73D-4EE0-8B52-F007DF3F2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это выглядит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447612-54CA-4AB1-A0E2-9F0C732E0C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3386" y="1397290"/>
            <a:ext cx="6667917" cy="5388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D0CD519-F093-40D1-A6CB-451EC6586AB0}"/>
              </a:ext>
            </a:extLst>
          </p:cNvPr>
          <p:cNvSpPr/>
          <p:nvPr/>
        </p:nvSpPr>
        <p:spPr>
          <a:xfrm>
            <a:off x="2198672" y="978118"/>
            <a:ext cx="7798088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Использование «Скорпиона» для Энергокомпаний</a:t>
            </a:r>
          </a:p>
        </p:txBody>
      </p:sp>
    </p:spTree>
    <p:extLst>
      <p:ext uri="{BB962C8B-B14F-4D97-AF65-F5344CB8AC3E}">
        <p14:creationId xmlns:p14="http://schemas.microsoft.com/office/powerpoint/2010/main" val="2076615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A1FE2CA-E16C-4456-85BD-92B8995FD9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10"/>
          <a:stretch/>
        </p:blipFill>
        <p:spPr>
          <a:xfrm>
            <a:off x="-944752" y="1778564"/>
            <a:ext cx="13245179" cy="6217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72D3452-04B4-495B-B50A-D0FC7C390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3B4BD4-050E-0A40-8851-5BEAF711E4C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368B8D-DE10-47A2-9D87-F13C1E5D28A1}"/>
              </a:ext>
            </a:extLst>
          </p:cNvPr>
          <p:cNvSpPr/>
          <p:nvPr/>
        </p:nvSpPr>
        <p:spPr>
          <a:xfrm>
            <a:off x="2198672" y="978118"/>
            <a:ext cx="7798088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Использование «Скорпиона» для Энергокомпаний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481113A3-C73D-4EE0-8B52-F007DF3F2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это выглядит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BD7C15C-E6D9-4D01-A5CC-F0F619B4EF7F}"/>
              </a:ext>
            </a:extLst>
          </p:cNvPr>
          <p:cNvGrpSpPr/>
          <p:nvPr/>
        </p:nvGrpSpPr>
        <p:grpSpPr>
          <a:xfrm>
            <a:off x="4203587" y="2181747"/>
            <a:ext cx="3760390" cy="8975329"/>
            <a:chOff x="4229713" y="692574"/>
            <a:chExt cx="3760390" cy="8975329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36FBBA3-CA6A-481F-A507-8FAE79AF5D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29713" y="692574"/>
              <a:ext cx="3756039" cy="89753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ED31E11A-FEC8-43A0-83C0-56FB94EB97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34064" y="3744671"/>
              <a:ext cx="3756039" cy="42816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256108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E0F90-7C08-4620-9C7E-40DED1771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Предложение </a:t>
            </a:r>
            <a:r>
              <a:rPr lang="en-US" dirty="0"/>
              <a:t>#</a:t>
            </a:r>
            <a:r>
              <a:rPr lang="ru-RU" dirty="0"/>
              <a:t>2</a:t>
            </a:r>
            <a:r>
              <a:rPr kumimoji="0" lang="ru-RU" sz="3200" b="1" i="0" u="none" strike="noStrike" kern="1200" cap="all" spc="0" normalizeH="0" baseline="0" noProof="0" dirty="0">
                <a:ln>
                  <a:noFill/>
                </a:ln>
                <a:solidFill>
                  <a:srgbClr val="063E70"/>
                </a:solidFill>
                <a:effectLst/>
                <a:uLnTx/>
                <a:uFillTx/>
                <a:latin typeface="Arial Narrow" panose="020B0604020202020204" pitchFamily="34" charset="0"/>
                <a:ea typeface="Verdana" panose="020B0604030504040204" pitchFamily="34" charset="0"/>
              </a:rPr>
              <a:t> </a:t>
            </a:r>
            <a:r>
              <a:rPr kumimoji="0" lang="ru-RU" sz="2000" b="1" i="0" u="none" strike="noStrike" kern="1200" cap="all" spc="0" normalizeH="0" baseline="0" noProof="0" dirty="0">
                <a:ln>
                  <a:noFill/>
                </a:ln>
                <a:solidFill>
                  <a:srgbClr val="063E70"/>
                </a:solidFill>
                <a:effectLst/>
                <a:uLnTx/>
                <a:uFillTx/>
                <a:latin typeface="Arial Narrow" panose="020B0604020202020204" pitchFamily="34" charset="0"/>
                <a:ea typeface="Verdana" panose="020B0604030504040204" pitchFamily="34" charset="0"/>
              </a:rPr>
              <a:t>для инжиниринга </a:t>
            </a: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063E70"/>
                </a:solidFill>
                <a:effectLst/>
                <a:uLnTx/>
                <a:uFillTx/>
                <a:latin typeface="Arial Narrow" panose="020B0604020202020204" pitchFamily="34" charset="0"/>
                <a:ea typeface="Verdana" panose="020B0604030504040204" pitchFamily="34" charset="0"/>
              </a:rPr>
              <a:t>CIM </a:t>
            </a:r>
            <a:r>
              <a:rPr kumimoji="0" lang="ru-RU" sz="2000" b="1" i="0" u="none" strike="noStrike" kern="1200" cap="all" spc="0" normalizeH="0" baseline="0" noProof="0" dirty="0">
                <a:ln>
                  <a:noFill/>
                </a:ln>
                <a:solidFill>
                  <a:srgbClr val="063E70"/>
                </a:solidFill>
                <a:effectLst/>
                <a:uLnTx/>
                <a:uFillTx/>
                <a:latin typeface="Arial Narrow" panose="020B0604020202020204" pitchFamily="34" charset="0"/>
                <a:ea typeface="Verdana" panose="020B0604030504040204" pitchFamily="34" charset="0"/>
              </a:rPr>
              <a:t>данных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72D3452-04B4-495B-B50A-D0FC7C390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3B4BD4-050E-0A40-8851-5BEAF711E4C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368B8D-DE10-47A2-9D87-F13C1E5D28A1}"/>
              </a:ext>
            </a:extLst>
          </p:cNvPr>
          <p:cNvSpPr/>
          <p:nvPr/>
        </p:nvSpPr>
        <p:spPr>
          <a:xfrm>
            <a:off x="4674824" y="885652"/>
            <a:ext cx="2842351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«СИМБиоз»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45C784-B827-40A3-9EB4-619A50CF314D}"/>
              </a:ext>
            </a:extLst>
          </p:cNvPr>
          <p:cNvSpPr txBox="1"/>
          <p:nvPr/>
        </p:nvSpPr>
        <p:spPr>
          <a:xfrm>
            <a:off x="3048000" y="1374466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</a:rPr>
              <a:t>Система конвертирования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и синхронизации нескольких моделей в новую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BBADEAA-64BB-4FBF-9DE6-A72B6EC4D56F}"/>
              </a:ext>
            </a:extLst>
          </p:cNvPr>
          <p:cNvSpPr/>
          <p:nvPr/>
        </p:nvSpPr>
        <p:spPr>
          <a:xfrm>
            <a:off x="3176195" y="2615783"/>
            <a:ext cx="1130084" cy="632142"/>
          </a:xfrm>
          <a:prstGeom prst="ellipse">
            <a:avLst/>
          </a:prstGeom>
        </p:spPr>
        <p:txBody>
          <a:bodyPr wrap="none" rtlCol="0" anchor="ctr">
            <a:spAutoFit/>
          </a:bodyPr>
          <a:lstStyle/>
          <a:p>
            <a:pPr algn="l"/>
            <a:endParaRPr lang="ru-RU" sz="32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E7DDAAC-B788-47B0-9591-84E38F3F6745}"/>
              </a:ext>
            </a:extLst>
          </p:cNvPr>
          <p:cNvSpPr/>
          <p:nvPr/>
        </p:nvSpPr>
        <p:spPr>
          <a:xfrm>
            <a:off x="3241027" y="2721372"/>
            <a:ext cx="1373259" cy="995928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ru-RU" sz="32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BA749B28-45E1-4D0E-9A0E-73346DD3EC9E}"/>
              </a:ext>
            </a:extLst>
          </p:cNvPr>
          <p:cNvCxnSpPr>
            <a:cxnSpLocks/>
            <a:stCxn id="10" idx="6"/>
          </p:cNvCxnSpPr>
          <p:nvPr/>
        </p:nvCxnSpPr>
        <p:spPr>
          <a:xfrm>
            <a:off x="4614286" y="3219336"/>
            <a:ext cx="64331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78453EB-4496-441E-81E7-E63476A58E1B}"/>
              </a:ext>
            </a:extLst>
          </p:cNvPr>
          <p:cNvSpPr txBox="1"/>
          <p:nvPr/>
        </p:nvSpPr>
        <p:spPr>
          <a:xfrm>
            <a:off x="5374954" y="3033339"/>
            <a:ext cx="1494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</a:rPr>
              <a:t>СИМБиоз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D72A3FCB-0035-40F4-B856-574FDF943DFA}"/>
              </a:ext>
            </a:extLst>
          </p:cNvPr>
          <p:cNvSpPr/>
          <p:nvPr/>
        </p:nvSpPr>
        <p:spPr>
          <a:xfrm>
            <a:off x="4903918" y="2506518"/>
            <a:ext cx="2376000" cy="2880000"/>
          </a:xfrm>
          <a:prstGeom prst="roundRect">
            <a:avLst>
              <a:gd name="adj" fmla="val 7925"/>
            </a:avLst>
          </a:prstGeom>
          <a:ln>
            <a:solidFill>
              <a:srgbClr val="C00000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l"/>
            <a:endParaRPr lang="ru-RU" sz="32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355654BD-893D-454E-BB07-155D55EBC90B}"/>
              </a:ext>
            </a:extLst>
          </p:cNvPr>
          <p:cNvCxnSpPr>
            <a:cxnSpLocks/>
          </p:cNvCxnSpPr>
          <p:nvPr/>
        </p:nvCxnSpPr>
        <p:spPr>
          <a:xfrm rot="5400000">
            <a:off x="5770608" y="5257925"/>
            <a:ext cx="64331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9B8DBBE8-BB57-4F42-89ED-9F26864ECF61}"/>
              </a:ext>
            </a:extLst>
          </p:cNvPr>
          <p:cNvCxnSpPr>
            <a:cxnSpLocks/>
          </p:cNvCxnSpPr>
          <p:nvPr/>
        </p:nvCxnSpPr>
        <p:spPr>
          <a:xfrm rot="5400000">
            <a:off x="5938385" y="5257925"/>
            <a:ext cx="64331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E6403220-7A4F-4274-80DF-90027358471F}"/>
              </a:ext>
            </a:extLst>
          </p:cNvPr>
          <p:cNvCxnSpPr>
            <a:cxnSpLocks/>
          </p:cNvCxnSpPr>
          <p:nvPr/>
        </p:nvCxnSpPr>
        <p:spPr>
          <a:xfrm rot="5400000">
            <a:off x="5602832" y="5257925"/>
            <a:ext cx="64331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875515E-A129-4F3F-8DA0-20987E76892E}"/>
              </a:ext>
            </a:extLst>
          </p:cNvPr>
          <p:cNvSpPr txBox="1"/>
          <p:nvPr/>
        </p:nvSpPr>
        <p:spPr>
          <a:xfrm>
            <a:off x="3344350" y="3018643"/>
            <a:ext cx="1268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Модель 1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693FF0DA-8386-4ADC-B1B2-0D106FF656BF}"/>
              </a:ext>
            </a:extLst>
          </p:cNvPr>
          <p:cNvSpPr/>
          <p:nvPr/>
        </p:nvSpPr>
        <p:spPr>
          <a:xfrm>
            <a:off x="7539241" y="2749618"/>
            <a:ext cx="1373259" cy="99592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ru-RU" sz="32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55674A-FF38-4527-958C-9AEA89C60CDB}"/>
              </a:ext>
            </a:extLst>
          </p:cNvPr>
          <p:cNvSpPr txBox="1"/>
          <p:nvPr/>
        </p:nvSpPr>
        <p:spPr>
          <a:xfrm>
            <a:off x="7667777" y="3040434"/>
            <a:ext cx="1268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Модель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370DB4-67DD-4478-AD22-EBD1CB7AB18D}"/>
              </a:ext>
            </a:extLst>
          </p:cNvPr>
          <p:cNvSpPr txBox="1"/>
          <p:nvPr/>
        </p:nvSpPr>
        <p:spPr>
          <a:xfrm>
            <a:off x="1019527" y="1794925"/>
            <a:ext cx="1568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АРМ СРЗА ПК Бриз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AB69E7-E904-4373-9877-1A3E7CD2C8B2}"/>
              </a:ext>
            </a:extLst>
          </p:cNvPr>
          <p:cNvSpPr txBox="1"/>
          <p:nvPr/>
        </p:nvSpPr>
        <p:spPr>
          <a:xfrm>
            <a:off x="541549" y="3007978"/>
            <a:ext cx="2046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RastrWin</a:t>
            </a:r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798008-7DC9-45A2-9C07-8460922B0CBA}"/>
              </a:ext>
            </a:extLst>
          </p:cNvPr>
          <p:cNvSpPr txBox="1"/>
          <p:nvPr/>
        </p:nvSpPr>
        <p:spPr>
          <a:xfrm>
            <a:off x="9464658" y="2085575"/>
            <a:ext cx="165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СК-11</a:t>
            </a: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0356AF35-DACB-4121-A33A-934B4F422D72}"/>
              </a:ext>
            </a:extLst>
          </p:cNvPr>
          <p:cNvCxnSpPr>
            <a:cxnSpLocks/>
          </p:cNvCxnSpPr>
          <p:nvPr/>
        </p:nvCxnSpPr>
        <p:spPr>
          <a:xfrm rot="10800000">
            <a:off x="6873865" y="3233394"/>
            <a:ext cx="64331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2D3D766-5F74-4BF2-BF46-65CC301D764E}"/>
              </a:ext>
            </a:extLst>
          </p:cNvPr>
          <p:cNvSpPr txBox="1"/>
          <p:nvPr/>
        </p:nvSpPr>
        <p:spPr>
          <a:xfrm>
            <a:off x="9464658" y="3997303"/>
            <a:ext cx="180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ETAP</a:t>
            </a:r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E321F1C-B116-4308-875A-D7A225C30729}"/>
              </a:ext>
            </a:extLst>
          </p:cNvPr>
          <p:cNvCxnSpPr/>
          <p:nvPr/>
        </p:nvCxnSpPr>
        <p:spPr>
          <a:xfrm flipV="1">
            <a:off x="8979875" y="2376984"/>
            <a:ext cx="227699" cy="344388"/>
          </a:xfrm>
          <a:prstGeom prst="line">
            <a:avLst/>
          </a:prstGeom>
          <a:ln w="19050">
            <a:solidFill>
              <a:srgbClr val="063E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8C36E0C5-FA75-4428-8351-A5BB9FF795BF}"/>
              </a:ext>
            </a:extLst>
          </p:cNvPr>
          <p:cNvCxnSpPr>
            <a:cxnSpLocks/>
          </p:cNvCxnSpPr>
          <p:nvPr/>
        </p:nvCxnSpPr>
        <p:spPr>
          <a:xfrm>
            <a:off x="9050274" y="3698050"/>
            <a:ext cx="227698" cy="352350"/>
          </a:xfrm>
          <a:prstGeom prst="line">
            <a:avLst/>
          </a:prstGeom>
          <a:ln w="19050">
            <a:solidFill>
              <a:srgbClr val="063E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1882F6EC-E96F-4832-BD58-4525175136A6}"/>
              </a:ext>
            </a:extLst>
          </p:cNvPr>
          <p:cNvCxnSpPr/>
          <p:nvPr/>
        </p:nvCxnSpPr>
        <p:spPr>
          <a:xfrm flipV="1">
            <a:off x="2784727" y="3482178"/>
            <a:ext cx="227699" cy="344388"/>
          </a:xfrm>
          <a:prstGeom prst="line">
            <a:avLst/>
          </a:prstGeom>
          <a:ln w="19050">
            <a:solidFill>
              <a:srgbClr val="063E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74B38136-6B21-4D4F-BE1E-89596D01B6A9}"/>
              </a:ext>
            </a:extLst>
          </p:cNvPr>
          <p:cNvCxnSpPr>
            <a:cxnSpLocks/>
          </p:cNvCxnSpPr>
          <p:nvPr/>
        </p:nvCxnSpPr>
        <p:spPr>
          <a:xfrm>
            <a:off x="2794490" y="2603142"/>
            <a:ext cx="227698" cy="352350"/>
          </a:xfrm>
          <a:prstGeom prst="line">
            <a:avLst/>
          </a:prstGeom>
          <a:ln w="19050">
            <a:solidFill>
              <a:srgbClr val="063E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15D879A5-D972-4F0C-8FBD-C0DE09D260A5}"/>
              </a:ext>
            </a:extLst>
          </p:cNvPr>
          <p:cNvSpPr/>
          <p:nvPr/>
        </p:nvSpPr>
        <p:spPr>
          <a:xfrm>
            <a:off x="5257595" y="4296886"/>
            <a:ext cx="720000" cy="144000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l"/>
            <a:endParaRPr lang="ru-RU" sz="32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97191CC-A3FC-434B-9378-DF104E63D2D1}"/>
              </a:ext>
            </a:extLst>
          </p:cNvPr>
          <p:cNvSpPr txBox="1"/>
          <p:nvPr/>
        </p:nvSpPr>
        <p:spPr>
          <a:xfrm>
            <a:off x="541549" y="4038130"/>
            <a:ext cx="2046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ПК Анализ</a:t>
            </a: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01EF6C36-37C3-4012-B0B5-B0D216EA4F35}"/>
              </a:ext>
            </a:extLst>
          </p:cNvPr>
          <p:cNvCxnSpPr>
            <a:cxnSpLocks/>
          </p:cNvCxnSpPr>
          <p:nvPr/>
        </p:nvCxnSpPr>
        <p:spPr>
          <a:xfrm flipV="1">
            <a:off x="2695279" y="3204747"/>
            <a:ext cx="352721" cy="4964"/>
          </a:xfrm>
          <a:prstGeom prst="line">
            <a:avLst/>
          </a:prstGeom>
          <a:ln w="19050">
            <a:solidFill>
              <a:srgbClr val="063E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93AF56A9-D370-483F-9275-26CB0A01AFA1}"/>
              </a:ext>
            </a:extLst>
          </p:cNvPr>
          <p:cNvSpPr/>
          <p:nvPr/>
        </p:nvSpPr>
        <p:spPr>
          <a:xfrm>
            <a:off x="3427974" y="3906763"/>
            <a:ext cx="1074376" cy="19397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 anchor="ctr">
            <a:spAutoFit/>
          </a:bodyPr>
          <a:lstStyle/>
          <a:p>
            <a:endParaRPr lang="ru-RU" sz="3200" b="1" dirty="0">
              <a:latin typeface="Arial Narrow" panose="020B060402020202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8B95A526-7B86-4437-B6D4-A61FF44DEA7C}"/>
              </a:ext>
            </a:extLst>
          </p:cNvPr>
          <p:cNvSpPr/>
          <p:nvPr/>
        </p:nvSpPr>
        <p:spPr>
          <a:xfrm>
            <a:off x="3427974" y="4225022"/>
            <a:ext cx="1074376" cy="19397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 anchor="ctr">
            <a:spAutoFit/>
          </a:bodyPr>
          <a:lstStyle/>
          <a:p>
            <a:endParaRPr lang="ru-RU" sz="3200" b="1" dirty="0">
              <a:latin typeface="Arial Narrow" panose="020B0604020202020204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98EC32BB-F877-4A76-944A-58937CB65E7B}"/>
              </a:ext>
            </a:extLst>
          </p:cNvPr>
          <p:cNvSpPr/>
          <p:nvPr/>
        </p:nvSpPr>
        <p:spPr>
          <a:xfrm>
            <a:off x="3427974" y="4571049"/>
            <a:ext cx="1074376" cy="19397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 anchor="ctr">
            <a:spAutoFit/>
          </a:bodyPr>
          <a:lstStyle/>
          <a:p>
            <a:endParaRPr lang="ru-RU" sz="3200" b="1" dirty="0">
              <a:latin typeface="Arial Narrow" panose="020B0604020202020204" pitchFamily="34" charset="0"/>
            </a:endParaRPr>
          </a:p>
        </p:txBody>
      </p:sp>
      <p:sp>
        <p:nvSpPr>
          <p:cNvPr id="46" name="Прямоугольник: усеченные верхние углы 45">
            <a:extLst>
              <a:ext uri="{FF2B5EF4-FFF2-40B4-BE49-F238E27FC236}">
                <a16:creationId xmlns:a16="http://schemas.microsoft.com/office/drawing/2014/main" id="{20CDBCCB-B29B-4DF4-B8F0-CCD25F11252E}"/>
              </a:ext>
            </a:extLst>
          </p:cNvPr>
          <p:cNvSpPr/>
          <p:nvPr/>
        </p:nvSpPr>
        <p:spPr>
          <a:xfrm>
            <a:off x="7759300" y="3930592"/>
            <a:ext cx="1074376" cy="180000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 anchor="ctr">
            <a:spAutoFit/>
          </a:bodyPr>
          <a:lstStyle/>
          <a:p>
            <a:endParaRPr lang="ru-RU" sz="3200" b="1" dirty="0">
              <a:latin typeface="Arial Narrow" panose="020B0604020202020204" pitchFamily="34" charset="0"/>
            </a:endParaRPr>
          </a:p>
        </p:txBody>
      </p:sp>
      <p:sp>
        <p:nvSpPr>
          <p:cNvPr id="47" name="Прямоугольник: усеченные верхние углы 46">
            <a:extLst>
              <a:ext uri="{FF2B5EF4-FFF2-40B4-BE49-F238E27FC236}">
                <a16:creationId xmlns:a16="http://schemas.microsoft.com/office/drawing/2014/main" id="{78E19004-A64B-427D-8AED-9B4EEB7138F9}"/>
              </a:ext>
            </a:extLst>
          </p:cNvPr>
          <p:cNvSpPr/>
          <p:nvPr/>
        </p:nvSpPr>
        <p:spPr>
          <a:xfrm>
            <a:off x="7759300" y="4256401"/>
            <a:ext cx="1074376" cy="180000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 anchor="ctr">
            <a:spAutoFit/>
          </a:bodyPr>
          <a:lstStyle/>
          <a:p>
            <a:endParaRPr lang="ru-RU" sz="3200" b="1" dirty="0">
              <a:latin typeface="Arial Narrow" panose="020B0604020202020204" pitchFamily="34" charset="0"/>
            </a:endParaRPr>
          </a:p>
        </p:txBody>
      </p:sp>
      <p:sp>
        <p:nvSpPr>
          <p:cNvPr id="48" name="Прямоугольник: усеченные верхние углы 47">
            <a:extLst>
              <a:ext uri="{FF2B5EF4-FFF2-40B4-BE49-F238E27FC236}">
                <a16:creationId xmlns:a16="http://schemas.microsoft.com/office/drawing/2014/main" id="{20C77092-E0FB-4200-A299-AF009BFC7094}"/>
              </a:ext>
            </a:extLst>
          </p:cNvPr>
          <p:cNvSpPr/>
          <p:nvPr/>
        </p:nvSpPr>
        <p:spPr>
          <a:xfrm>
            <a:off x="7759300" y="4578038"/>
            <a:ext cx="1074376" cy="180000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 anchor="ctr">
            <a:spAutoFit/>
          </a:bodyPr>
          <a:lstStyle/>
          <a:p>
            <a:endParaRPr lang="ru-RU" sz="3200" b="1" dirty="0">
              <a:latin typeface="Arial Narrow" panose="020B0604020202020204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6AC7A80E-1B78-4D8C-B379-45BEC8DF6A9B}"/>
              </a:ext>
            </a:extLst>
          </p:cNvPr>
          <p:cNvSpPr/>
          <p:nvPr/>
        </p:nvSpPr>
        <p:spPr>
          <a:xfrm>
            <a:off x="5558811" y="3867298"/>
            <a:ext cx="1074376" cy="19397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 anchor="ctr">
            <a:spAutoFit/>
          </a:bodyPr>
          <a:lstStyle/>
          <a:p>
            <a:endParaRPr lang="ru-RU" sz="3200" b="1" dirty="0">
              <a:latin typeface="Arial Narrow" panose="020B0604020202020204" pitchFamily="34" charset="0"/>
            </a:endParaRPr>
          </a:p>
        </p:txBody>
      </p:sp>
      <p:sp>
        <p:nvSpPr>
          <p:cNvPr id="50" name="Прямоугольник: усеченные верхние углы 49">
            <a:extLst>
              <a:ext uri="{FF2B5EF4-FFF2-40B4-BE49-F238E27FC236}">
                <a16:creationId xmlns:a16="http://schemas.microsoft.com/office/drawing/2014/main" id="{AC571C93-5F89-4FD7-9AA2-E6CC166B1290}"/>
              </a:ext>
            </a:extLst>
          </p:cNvPr>
          <p:cNvSpPr/>
          <p:nvPr/>
        </p:nvSpPr>
        <p:spPr>
          <a:xfrm>
            <a:off x="6214406" y="4230993"/>
            <a:ext cx="1080000" cy="216000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 anchor="ctr">
            <a:spAutoFit/>
          </a:bodyPr>
          <a:lstStyle/>
          <a:p>
            <a:endParaRPr lang="ru-RU" sz="3200" b="1" dirty="0">
              <a:latin typeface="Arial Narrow" panose="020B060402020202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CEC735AD-B87A-4F89-B692-9AA59D2C45E2}"/>
              </a:ext>
            </a:extLst>
          </p:cNvPr>
          <p:cNvSpPr/>
          <p:nvPr/>
        </p:nvSpPr>
        <p:spPr>
          <a:xfrm>
            <a:off x="6544666" y="4242004"/>
            <a:ext cx="504000" cy="19397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 anchor="ctr">
            <a:spAutoFit/>
          </a:bodyPr>
          <a:lstStyle/>
          <a:p>
            <a:endParaRPr lang="ru-RU" sz="3200" b="1" dirty="0">
              <a:latin typeface="Arial Narrow" panose="020B0604020202020204" pitchFamily="34" charset="0"/>
            </a:endParaRPr>
          </a:p>
        </p:txBody>
      </p:sp>
      <p:sp>
        <p:nvSpPr>
          <p:cNvPr id="52" name="Прямоугольник: усеченные верхние углы 51">
            <a:extLst>
              <a:ext uri="{FF2B5EF4-FFF2-40B4-BE49-F238E27FC236}">
                <a16:creationId xmlns:a16="http://schemas.microsoft.com/office/drawing/2014/main" id="{303D8742-B8BC-456F-931A-2EEA32DE26B4}"/>
              </a:ext>
            </a:extLst>
          </p:cNvPr>
          <p:cNvSpPr/>
          <p:nvPr/>
        </p:nvSpPr>
        <p:spPr>
          <a:xfrm>
            <a:off x="6214406" y="4570616"/>
            <a:ext cx="432000" cy="180000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 anchor="ctr">
            <a:spAutoFit/>
          </a:bodyPr>
          <a:lstStyle/>
          <a:p>
            <a:endParaRPr lang="ru-RU" sz="3200" b="1" dirty="0">
              <a:latin typeface="Arial Narrow" panose="020B0604020202020204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6D558AA0-A5E6-4750-93F9-D7876A8CBD34}"/>
              </a:ext>
            </a:extLst>
          </p:cNvPr>
          <p:cNvSpPr/>
          <p:nvPr/>
        </p:nvSpPr>
        <p:spPr>
          <a:xfrm>
            <a:off x="5558812" y="4828081"/>
            <a:ext cx="1074376" cy="19397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 anchor="ctr">
            <a:spAutoFit/>
          </a:bodyPr>
          <a:lstStyle/>
          <a:p>
            <a:endParaRPr lang="ru-RU" sz="3200" b="1" dirty="0">
              <a:latin typeface="Arial Narrow" panose="020B0604020202020204" pitchFamily="34" charset="0"/>
            </a:endParaRPr>
          </a:p>
        </p:txBody>
      </p:sp>
      <p:cxnSp>
        <p:nvCxnSpPr>
          <p:cNvPr id="56" name="Соединитель: изогнутый 55">
            <a:extLst>
              <a:ext uri="{FF2B5EF4-FFF2-40B4-BE49-F238E27FC236}">
                <a16:creationId xmlns:a16="http://schemas.microsoft.com/office/drawing/2014/main" id="{14A12C1B-B819-4752-BBE9-C75327586767}"/>
              </a:ext>
            </a:extLst>
          </p:cNvPr>
          <p:cNvCxnSpPr>
            <a:cxnSpLocks/>
            <a:stCxn id="46" idx="2"/>
            <a:endCxn id="50" idx="0"/>
          </p:cNvCxnSpPr>
          <p:nvPr/>
        </p:nvCxnSpPr>
        <p:spPr>
          <a:xfrm rot="10800000" flipV="1">
            <a:off x="7294406" y="4020591"/>
            <a:ext cx="464894" cy="318401"/>
          </a:xfrm>
          <a:prstGeom prst="curvedConnector3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: изогнутый 57">
            <a:extLst>
              <a:ext uri="{FF2B5EF4-FFF2-40B4-BE49-F238E27FC236}">
                <a16:creationId xmlns:a16="http://schemas.microsoft.com/office/drawing/2014/main" id="{21C91EB3-77C8-4AE9-8DF2-89B52EBA49DC}"/>
              </a:ext>
            </a:extLst>
          </p:cNvPr>
          <p:cNvCxnSpPr>
            <a:cxnSpLocks/>
            <a:stCxn id="47" idx="2"/>
            <a:endCxn id="52" idx="0"/>
          </p:cNvCxnSpPr>
          <p:nvPr/>
        </p:nvCxnSpPr>
        <p:spPr>
          <a:xfrm rot="10800000" flipV="1">
            <a:off x="6646406" y="4346400"/>
            <a:ext cx="1112894" cy="314215"/>
          </a:xfrm>
          <a:prstGeom prst="curvedConnector3">
            <a:avLst>
              <a:gd name="adj1" fmla="val 24894"/>
            </a:avLst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оединитель: изогнутый 63">
            <a:extLst>
              <a:ext uri="{FF2B5EF4-FFF2-40B4-BE49-F238E27FC236}">
                <a16:creationId xmlns:a16="http://schemas.microsoft.com/office/drawing/2014/main" id="{81CB77C2-F9B1-4DD0-AADB-A7B3D4B03DC0}"/>
              </a:ext>
            </a:extLst>
          </p:cNvPr>
          <p:cNvCxnSpPr>
            <a:stCxn id="41" idx="3"/>
            <a:endCxn id="49" idx="1"/>
          </p:cNvCxnSpPr>
          <p:nvPr/>
        </p:nvCxnSpPr>
        <p:spPr>
          <a:xfrm flipV="1">
            <a:off x="4502350" y="3964287"/>
            <a:ext cx="1056461" cy="39465"/>
          </a:xfrm>
          <a:prstGeom prst="curvedConnector3">
            <a:avLst>
              <a:gd name="adj1" fmla="val 51202"/>
            </a:avLst>
          </a:prstGeom>
          <a:ln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Соединитель: изогнутый 65">
            <a:extLst>
              <a:ext uri="{FF2B5EF4-FFF2-40B4-BE49-F238E27FC236}">
                <a16:creationId xmlns:a16="http://schemas.microsoft.com/office/drawing/2014/main" id="{AC41844F-875C-4D4E-94A6-4B32DFD1E60E}"/>
              </a:ext>
            </a:extLst>
          </p:cNvPr>
          <p:cNvCxnSpPr>
            <a:cxnSpLocks/>
            <a:stCxn id="42" idx="3"/>
            <a:endCxn id="50" idx="3"/>
          </p:cNvCxnSpPr>
          <p:nvPr/>
        </p:nvCxnSpPr>
        <p:spPr>
          <a:xfrm flipV="1">
            <a:off x="4502350" y="4230993"/>
            <a:ext cx="2252056" cy="91018"/>
          </a:xfrm>
          <a:prstGeom prst="curvedConnector4">
            <a:avLst>
              <a:gd name="adj1" fmla="val 38011"/>
              <a:gd name="adj2" fmla="val 218187"/>
            </a:avLst>
          </a:prstGeom>
          <a:ln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8649E001-F610-4D95-B4D9-BA46B50D01EB}"/>
              </a:ext>
            </a:extLst>
          </p:cNvPr>
          <p:cNvCxnSpPr>
            <a:cxnSpLocks/>
            <a:stCxn id="49" idx="2"/>
            <a:endCxn id="54" idx="0"/>
          </p:cNvCxnSpPr>
          <p:nvPr/>
        </p:nvCxnSpPr>
        <p:spPr>
          <a:xfrm>
            <a:off x="6095999" y="4061276"/>
            <a:ext cx="1" cy="76680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BD51B7B6-CF5B-4EBF-81DB-A88385F36040}"/>
              </a:ext>
            </a:extLst>
          </p:cNvPr>
          <p:cNvCxnSpPr>
            <a:cxnSpLocks/>
          </p:cNvCxnSpPr>
          <p:nvPr/>
        </p:nvCxnSpPr>
        <p:spPr>
          <a:xfrm flipH="1">
            <a:off x="6095999" y="4677007"/>
            <a:ext cx="12438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00381A7A-4BF8-435D-A196-5A80B3C8FF83}"/>
              </a:ext>
            </a:extLst>
          </p:cNvPr>
          <p:cNvCxnSpPr>
            <a:cxnSpLocks/>
          </p:cNvCxnSpPr>
          <p:nvPr/>
        </p:nvCxnSpPr>
        <p:spPr>
          <a:xfrm flipH="1">
            <a:off x="6095999" y="4366635"/>
            <a:ext cx="12438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C156CC36-6F45-44BB-89FD-FF51769B6B3B}"/>
              </a:ext>
            </a:extLst>
          </p:cNvPr>
          <p:cNvSpPr txBox="1"/>
          <p:nvPr/>
        </p:nvSpPr>
        <p:spPr>
          <a:xfrm>
            <a:off x="3977955" y="5580386"/>
            <a:ext cx="4246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</a:rPr>
              <a:t>Новая/обновленная </a:t>
            </a:r>
            <a:r>
              <a:rPr lang="en-US" sz="2000" dirty="0">
                <a:solidFill>
                  <a:srgbClr val="C00000"/>
                </a:solidFill>
              </a:rPr>
              <a:t>CIM</a:t>
            </a:r>
            <a:r>
              <a:rPr lang="ru-RU" sz="2000" dirty="0">
                <a:solidFill>
                  <a:srgbClr val="C00000"/>
                </a:solidFill>
              </a:rPr>
              <a:t> модель</a:t>
            </a:r>
          </a:p>
        </p:txBody>
      </p:sp>
      <p:cxnSp>
        <p:nvCxnSpPr>
          <p:cNvPr id="81" name="Соединитель: изогнутый 80">
            <a:extLst>
              <a:ext uri="{FF2B5EF4-FFF2-40B4-BE49-F238E27FC236}">
                <a16:creationId xmlns:a16="http://schemas.microsoft.com/office/drawing/2014/main" id="{D606F582-4B4C-480D-9969-7CE5E7C1EF8D}"/>
              </a:ext>
            </a:extLst>
          </p:cNvPr>
          <p:cNvCxnSpPr>
            <a:cxnSpLocks/>
            <a:stCxn id="43" idx="3"/>
            <a:endCxn id="54" idx="1"/>
          </p:cNvCxnSpPr>
          <p:nvPr/>
        </p:nvCxnSpPr>
        <p:spPr>
          <a:xfrm>
            <a:off x="4502350" y="4668038"/>
            <a:ext cx="1056462" cy="257032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BBB320A-C4B7-4129-85A5-CD6C42E52EA8}"/>
              </a:ext>
            </a:extLst>
          </p:cNvPr>
          <p:cNvSpPr txBox="1"/>
          <p:nvPr/>
        </p:nvSpPr>
        <p:spPr>
          <a:xfrm>
            <a:off x="9464658" y="3033379"/>
            <a:ext cx="2046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PF.Protection</a:t>
            </a:r>
            <a:endParaRPr lang="ru-RU" dirty="0"/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454A90FE-9F54-4D95-BC87-804440B23FC6}"/>
              </a:ext>
            </a:extLst>
          </p:cNvPr>
          <p:cNvCxnSpPr>
            <a:cxnSpLocks/>
          </p:cNvCxnSpPr>
          <p:nvPr/>
        </p:nvCxnSpPr>
        <p:spPr>
          <a:xfrm flipV="1">
            <a:off x="9030786" y="3204747"/>
            <a:ext cx="352721" cy="4964"/>
          </a:xfrm>
          <a:prstGeom prst="line">
            <a:avLst/>
          </a:prstGeom>
          <a:ln w="19050">
            <a:solidFill>
              <a:srgbClr val="063E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910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E0F90-7C08-4620-9C7E-40DED1771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Польза 3 </a:t>
            </a:r>
            <a:r>
              <a:rPr kumimoji="0" lang="ru-RU" sz="2000" b="1" i="0" u="none" strike="noStrike" kern="1200" cap="all" spc="0" normalizeH="0" baseline="0" noProof="0" dirty="0">
                <a:ln>
                  <a:noFill/>
                </a:ln>
                <a:solidFill>
                  <a:srgbClr val="063E70"/>
                </a:solidFill>
                <a:effectLst/>
                <a:uLnTx/>
                <a:uFillTx/>
                <a:latin typeface="Arial Narrow" panose="020B0604020202020204" pitchFamily="34" charset="0"/>
                <a:ea typeface="Verdana" panose="020B0604030504040204" pitchFamily="34" charset="0"/>
              </a:rPr>
              <a:t>для инжиниринга </a:t>
            </a: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063E70"/>
                </a:solidFill>
                <a:effectLst/>
                <a:uLnTx/>
                <a:uFillTx/>
                <a:latin typeface="Arial Narrow" panose="020B0604020202020204" pitchFamily="34" charset="0"/>
                <a:ea typeface="Verdana" panose="020B0604030504040204" pitchFamily="34" charset="0"/>
              </a:rPr>
              <a:t>CIM</a:t>
            </a:r>
            <a:r>
              <a:rPr kumimoji="0" lang="ru-RU" sz="2000" b="1" i="0" u="none" strike="noStrike" kern="1200" cap="all" spc="0" normalizeH="0" baseline="0" noProof="0" dirty="0">
                <a:ln>
                  <a:noFill/>
                </a:ln>
                <a:solidFill>
                  <a:srgbClr val="063E70"/>
                </a:solidFill>
                <a:effectLst/>
                <a:uLnTx/>
                <a:uFillTx/>
                <a:latin typeface="Arial Narrow" panose="020B0604020202020204" pitchFamily="34" charset="0"/>
                <a:ea typeface="Verdana" panose="020B0604030504040204" pitchFamily="34" charset="0"/>
              </a:rPr>
              <a:t> данных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72D3452-04B4-495B-B50A-D0FC7C390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3B4BD4-050E-0A40-8851-5BEAF711E4C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368B8D-DE10-47A2-9D87-F13C1E5D28A1}"/>
              </a:ext>
            </a:extLst>
          </p:cNvPr>
          <p:cNvSpPr/>
          <p:nvPr/>
        </p:nvSpPr>
        <p:spPr>
          <a:xfrm>
            <a:off x="3082245" y="978118"/>
            <a:ext cx="6010381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«СИМБиоз» для Энергокомпаний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BBADEAA-64BB-4FBF-9DE6-A72B6EC4D56F}"/>
              </a:ext>
            </a:extLst>
          </p:cNvPr>
          <p:cNvSpPr/>
          <p:nvPr/>
        </p:nvSpPr>
        <p:spPr>
          <a:xfrm>
            <a:off x="3667262" y="2615783"/>
            <a:ext cx="1130084" cy="632142"/>
          </a:xfrm>
          <a:prstGeom prst="ellipse">
            <a:avLst/>
          </a:prstGeom>
        </p:spPr>
        <p:txBody>
          <a:bodyPr wrap="none" rtlCol="0" anchor="ctr">
            <a:spAutoFit/>
          </a:bodyPr>
          <a:lstStyle/>
          <a:p>
            <a:pPr algn="l"/>
            <a:endParaRPr lang="ru-RU" sz="32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FB0E43-0AA4-4B85-B508-8223A39DB549}"/>
              </a:ext>
            </a:extLst>
          </p:cNvPr>
          <p:cNvSpPr txBox="1"/>
          <p:nvPr/>
        </p:nvSpPr>
        <p:spPr>
          <a:xfrm>
            <a:off x="606247" y="1960052"/>
            <a:ext cx="3361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Когда нужно синхронизировать с СО ЕЭС свою расчетную модель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D13098-3E55-402E-A0D7-049674DAB9FE}"/>
              </a:ext>
            </a:extLst>
          </p:cNvPr>
          <p:cNvSpPr txBox="1"/>
          <p:nvPr/>
        </p:nvSpPr>
        <p:spPr>
          <a:xfrm>
            <a:off x="606248" y="4422130"/>
            <a:ext cx="28815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Когда важная прикладная задача/ПО имеет особые требования к моделям, отличающиеся от </a:t>
            </a:r>
            <a:r>
              <a:rPr lang="en-US" dirty="0"/>
              <a:t>CIM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D55020-C2AB-4E83-8266-B99CDDD22C26}"/>
              </a:ext>
            </a:extLst>
          </p:cNvPr>
          <p:cNvSpPr txBox="1"/>
          <p:nvPr/>
        </p:nvSpPr>
        <p:spPr>
          <a:xfrm>
            <a:off x="606248" y="1526290"/>
            <a:ext cx="343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</a:rPr>
              <a:t>Целесообразен в случаях: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D5C65A-19D6-4C89-8FDC-5DB6CF410338}"/>
              </a:ext>
            </a:extLst>
          </p:cNvPr>
          <p:cNvSpPr txBox="1"/>
          <p:nvPr/>
        </p:nvSpPr>
        <p:spPr>
          <a:xfrm>
            <a:off x="8013230" y="1526290"/>
            <a:ext cx="3892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</a:rPr>
              <a:t>Что в итоге получает Заказчик: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272B34-6125-4557-912D-273D88F8AF88}"/>
              </a:ext>
            </a:extLst>
          </p:cNvPr>
          <p:cNvSpPr txBox="1"/>
          <p:nvPr/>
        </p:nvSpPr>
        <p:spPr>
          <a:xfrm>
            <a:off x="606247" y="3052591"/>
            <a:ext cx="40080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Когда надо впервые провести массовый инжиниринг данных: </a:t>
            </a:r>
            <a:r>
              <a:rPr lang="ru-RU" sz="1600" dirty="0"/>
              <a:t>(например, </a:t>
            </a:r>
            <a:r>
              <a:rPr lang="en-US" sz="1600" dirty="0"/>
              <a:t>CIM </a:t>
            </a:r>
            <a:r>
              <a:rPr lang="ru-RU" sz="1600" dirty="0"/>
              <a:t>распред сети 6-35 кВ)</a:t>
            </a:r>
            <a:br>
              <a:rPr lang="ru-RU" dirty="0"/>
            </a:br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9F4CBC-1564-4F08-A4DC-3F988CB90F1D}"/>
              </a:ext>
            </a:extLst>
          </p:cNvPr>
          <p:cNvSpPr txBox="1"/>
          <p:nvPr/>
        </p:nvSpPr>
        <p:spPr>
          <a:xfrm>
            <a:off x="8104331" y="1960052"/>
            <a:ext cx="398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Файл </a:t>
            </a:r>
            <a:r>
              <a:rPr lang="en-US" dirty="0"/>
              <a:t>CIM</a:t>
            </a:r>
            <a:r>
              <a:rPr lang="ru-RU" dirty="0"/>
              <a:t> модели, </a:t>
            </a:r>
          </a:p>
          <a:p>
            <a:r>
              <a:rPr lang="ru-RU" dirty="0"/>
              <a:t>в которой объединены данные, наилучшим образом синхронизированные из нескольких источников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0B512D-7FCC-4463-95BC-A5B92A721262}"/>
              </a:ext>
            </a:extLst>
          </p:cNvPr>
          <p:cNvSpPr txBox="1"/>
          <p:nvPr/>
        </p:nvSpPr>
        <p:spPr>
          <a:xfrm>
            <a:off x="8104331" y="3606589"/>
            <a:ext cx="398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Сокращение затрат и сроков ввода Систем на базе </a:t>
            </a:r>
            <a:r>
              <a:rPr lang="en-US" dirty="0"/>
              <a:t>CIM</a:t>
            </a:r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C4D82C-1CEE-4568-849A-312E779F282F}"/>
              </a:ext>
            </a:extLst>
          </p:cNvPr>
          <p:cNvSpPr txBox="1"/>
          <p:nvPr/>
        </p:nvSpPr>
        <p:spPr>
          <a:xfrm>
            <a:off x="3773707" y="4422121"/>
            <a:ext cx="4930454" cy="2236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</a:rPr>
              <a:t>Конвертеры из </a:t>
            </a:r>
            <a:r>
              <a:rPr lang="en-US" dirty="0">
                <a:solidFill>
                  <a:srgbClr val="C00000"/>
                </a:solidFill>
              </a:rPr>
              <a:t>RastrWin,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АРМ СРЗА, СК-11, </a:t>
            </a:r>
            <a:r>
              <a:rPr lang="en-US" dirty="0">
                <a:solidFill>
                  <a:srgbClr val="C00000"/>
                </a:solidFill>
              </a:rPr>
              <a:t>PF.Protection</a:t>
            </a:r>
            <a:r>
              <a:rPr lang="ru-RU" dirty="0">
                <a:solidFill>
                  <a:srgbClr val="C00000"/>
                </a:solidFill>
              </a:rPr>
              <a:t>, ПК Анализ, </a:t>
            </a:r>
            <a:r>
              <a:rPr lang="en-US" dirty="0">
                <a:solidFill>
                  <a:srgbClr val="C00000"/>
                </a:solidFill>
              </a:rPr>
              <a:t>ETAP</a:t>
            </a:r>
            <a:endParaRPr lang="ru-RU" dirty="0">
              <a:solidFill>
                <a:srgbClr val="C00000"/>
              </a:solidFill>
            </a:endParaRP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</a:rPr>
              <a:t>Автоматизация маппинга и синхронизации данных между моделями</a:t>
            </a: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</a:rPr>
              <a:t>Конфигурирование с встроенными правилами преобразования данных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66A89865-6CA0-41AD-9E04-059DA97FF8C9}"/>
              </a:ext>
            </a:extLst>
          </p:cNvPr>
          <p:cNvCxnSpPr>
            <a:cxnSpLocks/>
          </p:cNvCxnSpPr>
          <p:nvPr/>
        </p:nvCxnSpPr>
        <p:spPr>
          <a:xfrm>
            <a:off x="4614286" y="2274115"/>
            <a:ext cx="64331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D7A65EC-D17F-4500-B2E8-610FF634FEB6}"/>
              </a:ext>
            </a:extLst>
          </p:cNvPr>
          <p:cNvSpPr txBox="1"/>
          <p:nvPr/>
        </p:nvSpPr>
        <p:spPr>
          <a:xfrm>
            <a:off x="5374954" y="2088118"/>
            <a:ext cx="1494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</a:rPr>
              <a:t>СИМБиоз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4D8370E2-471F-46E4-94D1-F4F7811BACB5}"/>
              </a:ext>
            </a:extLst>
          </p:cNvPr>
          <p:cNvSpPr/>
          <p:nvPr/>
        </p:nvSpPr>
        <p:spPr>
          <a:xfrm>
            <a:off x="4903918" y="1561297"/>
            <a:ext cx="2376000" cy="2268000"/>
          </a:xfrm>
          <a:prstGeom prst="roundRect">
            <a:avLst>
              <a:gd name="adj" fmla="val 7925"/>
            </a:avLst>
          </a:prstGeom>
          <a:ln>
            <a:solidFill>
              <a:srgbClr val="C00000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l"/>
            <a:endParaRPr lang="ru-RU" sz="32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C5EE1246-BB0E-4223-A8E0-851D57DB9532}"/>
              </a:ext>
            </a:extLst>
          </p:cNvPr>
          <p:cNvCxnSpPr>
            <a:cxnSpLocks/>
          </p:cNvCxnSpPr>
          <p:nvPr/>
        </p:nvCxnSpPr>
        <p:spPr>
          <a:xfrm rot="5400000">
            <a:off x="5770608" y="4055853"/>
            <a:ext cx="64331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664D700E-035F-497D-873B-B7BB68014E21}"/>
              </a:ext>
            </a:extLst>
          </p:cNvPr>
          <p:cNvCxnSpPr>
            <a:cxnSpLocks/>
          </p:cNvCxnSpPr>
          <p:nvPr/>
        </p:nvCxnSpPr>
        <p:spPr>
          <a:xfrm rot="5400000">
            <a:off x="5938385" y="4055853"/>
            <a:ext cx="64331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8D69FEC7-B5C5-417B-AE86-9C3903C815A0}"/>
              </a:ext>
            </a:extLst>
          </p:cNvPr>
          <p:cNvCxnSpPr>
            <a:cxnSpLocks/>
          </p:cNvCxnSpPr>
          <p:nvPr/>
        </p:nvCxnSpPr>
        <p:spPr>
          <a:xfrm rot="5400000">
            <a:off x="5602832" y="4055853"/>
            <a:ext cx="64331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4033D19A-D4CD-4B81-A664-C590549B6826}"/>
              </a:ext>
            </a:extLst>
          </p:cNvPr>
          <p:cNvCxnSpPr>
            <a:cxnSpLocks/>
          </p:cNvCxnSpPr>
          <p:nvPr/>
        </p:nvCxnSpPr>
        <p:spPr>
          <a:xfrm rot="10800000">
            <a:off x="6873865" y="2288173"/>
            <a:ext cx="64331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FDB23AD5-1B93-42C0-A57F-BE4E5EF1CE98}"/>
              </a:ext>
            </a:extLst>
          </p:cNvPr>
          <p:cNvSpPr/>
          <p:nvPr/>
        </p:nvSpPr>
        <p:spPr>
          <a:xfrm>
            <a:off x="5257595" y="2992075"/>
            <a:ext cx="720000" cy="144000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l"/>
            <a:endParaRPr lang="ru-RU" sz="32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369F860-CB6C-4A2B-8213-4F33AE5FC4C2}"/>
              </a:ext>
            </a:extLst>
          </p:cNvPr>
          <p:cNvSpPr/>
          <p:nvPr/>
        </p:nvSpPr>
        <p:spPr>
          <a:xfrm>
            <a:off x="5558811" y="2562487"/>
            <a:ext cx="1074376" cy="19397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 anchor="ctr">
            <a:spAutoFit/>
          </a:bodyPr>
          <a:lstStyle/>
          <a:p>
            <a:endParaRPr lang="ru-RU" sz="3200" b="1" dirty="0">
              <a:latin typeface="Arial Narrow" panose="020B0604020202020204" pitchFamily="34" charset="0"/>
            </a:endParaRPr>
          </a:p>
        </p:txBody>
      </p:sp>
      <p:sp>
        <p:nvSpPr>
          <p:cNvPr id="41" name="Прямоугольник: усеченные верхние углы 40">
            <a:extLst>
              <a:ext uri="{FF2B5EF4-FFF2-40B4-BE49-F238E27FC236}">
                <a16:creationId xmlns:a16="http://schemas.microsoft.com/office/drawing/2014/main" id="{271D8601-C1DC-48A9-9FE4-E1657F9063E6}"/>
              </a:ext>
            </a:extLst>
          </p:cNvPr>
          <p:cNvSpPr/>
          <p:nvPr/>
        </p:nvSpPr>
        <p:spPr>
          <a:xfrm>
            <a:off x="6214406" y="2926182"/>
            <a:ext cx="1080000" cy="216000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 anchor="ctr">
            <a:spAutoFit/>
          </a:bodyPr>
          <a:lstStyle/>
          <a:p>
            <a:endParaRPr lang="ru-RU" sz="3200" b="1" dirty="0">
              <a:latin typeface="Arial Narrow" panose="020B060402020202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45ADF094-CA7E-420A-A199-5457AF41D284}"/>
              </a:ext>
            </a:extLst>
          </p:cNvPr>
          <p:cNvSpPr/>
          <p:nvPr/>
        </p:nvSpPr>
        <p:spPr>
          <a:xfrm>
            <a:off x="6544666" y="2937193"/>
            <a:ext cx="504000" cy="19397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 anchor="ctr">
            <a:spAutoFit/>
          </a:bodyPr>
          <a:lstStyle/>
          <a:p>
            <a:endParaRPr lang="ru-RU" sz="3200" b="1" dirty="0">
              <a:latin typeface="Arial Narrow" panose="020B0604020202020204" pitchFamily="34" charset="0"/>
            </a:endParaRPr>
          </a:p>
        </p:txBody>
      </p:sp>
      <p:sp>
        <p:nvSpPr>
          <p:cNvPr id="43" name="Прямоугольник: усеченные верхние углы 42">
            <a:extLst>
              <a:ext uri="{FF2B5EF4-FFF2-40B4-BE49-F238E27FC236}">
                <a16:creationId xmlns:a16="http://schemas.microsoft.com/office/drawing/2014/main" id="{8B1FE139-546C-4707-9BEC-88B30886AB12}"/>
              </a:ext>
            </a:extLst>
          </p:cNvPr>
          <p:cNvSpPr/>
          <p:nvPr/>
        </p:nvSpPr>
        <p:spPr>
          <a:xfrm>
            <a:off x="6214406" y="3265805"/>
            <a:ext cx="432000" cy="180000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 anchor="ctr">
            <a:spAutoFit/>
          </a:bodyPr>
          <a:lstStyle/>
          <a:p>
            <a:endParaRPr lang="ru-RU" sz="3200" b="1" dirty="0">
              <a:latin typeface="Arial Narrow" panose="020B060402020202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CF50C72C-1919-43F8-8BEC-4798112310BA}"/>
              </a:ext>
            </a:extLst>
          </p:cNvPr>
          <p:cNvSpPr/>
          <p:nvPr/>
        </p:nvSpPr>
        <p:spPr>
          <a:xfrm>
            <a:off x="5558812" y="3523270"/>
            <a:ext cx="1074376" cy="19397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 anchor="ctr">
            <a:spAutoFit/>
          </a:bodyPr>
          <a:lstStyle/>
          <a:p>
            <a:endParaRPr lang="ru-RU" sz="3200" b="1" dirty="0">
              <a:latin typeface="Arial Narrow" panose="020B0604020202020204" pitchFamily="34" charset="0"/>
            </a:endParaRP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98197F19-4253-4ED9-BDA7-44D0B37ED357}"/>
              </a:ext>
            </a:extLst>
          </p:cNvPr>
          <p:cNvCxnSpPr>
            <a:cxnSpLocks/>
            <a:stCxn id="40" idx="2"/>
            <a:endCxn id="44" idx="0"/>
          </p:cNvCxnSpPr>
          <p:nvPr/>
        </p:nvCxnSpPr>
        <p:spPr>
          <a:xfrm>
            <a:off x="6095999" y="2756465"/>
            <a:ext cx="1" cy="76680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141C6D3D-1EC1-49D3-AC57-D6E4DCB9A25B}"/>
              </a:ext>
            </a:extLst>
          </p:cNvPr>
          <p:cNvCxnSpPr>
            <a:cxnSpLocks/>
          </p:cNvCxnSpPr>
          <p:nvPr/>
        </p:nvCxnSpPr>
        <p:spPr>
          <a:xfrm flipH="1">
            <a:off x="6095999" y="3372196"/>
            <a:ext cx="12438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E111D5C2-E02C-463C-937F-DEA69549D696}"/>
              </a:ext>
            </a:extLst>
          </p:cNvPr>
          <p:cNvCxnSpPr>
            <a:cxnSpLocks/>
          </p:cNvCxnSpPr>
          <p:nvPr/>
        </p:nvCxnSpPr>
        <p:spPr>
          <a:xfrm flipH="1">
            <a:off x="6095999" y="3061824"/>
            <a:ext cx="12438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954740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презентации ГК РТСофт">
  <a:themeElements>
    <a:clrScheme name="rtsoft 1">
      <a:dk1>
        <a:srgbClr val="063E70"/>
      </a:dk1>
      <a:lt1>
        <a:srgbClr val="FFFFFF"/>
      </a:lt1>
      <a:dk2>
        <a:srgbClr val="666E7D"/>
      </a:dk2>
      <a:lt2>
        <a:srgbClr val="FDFDFD"/>
      </a:lt2>
      <a:accent1>
        <a:srgbClr val="9B2C83"/>
      </a:accent1>
      <a:accent2>
        <a:srgbClr val="45A834"/>
      </a:accent2>
      <a:accent3>
        <a:srgbClr val="09797C"/>
      </a:accent3>
      <a:accent4>
        <a:srgbClr val="467C98"/>
      </a:accent4>
      <a:accent5>
        <a:srgbClr val="37ADE4"/>
      </a:accent5>
      <a:accent6>
        <a:srgbClr val="D13647"/>
      </a:accent6>
      <a:hlink>
        <a:srgbClr val="E6007E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algn="l">
          <a:defRPr sz="3200" b="1" i="0" dirty="0" smtClean="0">
            <a:latin typeface="Arial Narrow" panose="020B0604020202020204" pitchFamily="34" charset="0"/>
            <a:cs typeface="Arial Narrow" panose="020B060402020202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rtsoft" id="{95E0C2C3-B9A2-4F48-BB7B-93DA81648D7C}" vid="{63ACF93B-633C-D04B-9446-C018BEE4BCC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CD2A14A104D11468702F463F49DC8CC" ma:contentTypeVersion="12" ma:contentTypeDescription="Создание документа." ma:contentTypeScope="" ma:versionID="7b12526f723aef08dee4efc0686be24e">
  <xsd:schema xmlns:xsd="http://www.w3.org/2001/XMLSchema" xmlns:xs="http://www.w3.org/2001/XMLSchema" xmlns:p="http://schemas.microsoft.com/office/2006/metadata/properties" xmlns:ns2="954c07bb-88f4-410b-912e-f4e1df7f66c9" xmlns:ns3="a5d41694-4ee4-4f6d-94a4-29987fd7b093" targetNamespace="http://schemas.microsoft.com/office/2006/metadata/properties" ma:root="true" ma:fieldsID="15229a7b283ee370f049f31707b964b9" ns2:_="" ns3:_="">
    <xsd:import namespace="954c07bb-88f4-410b-912e-f4e1df7f66c9"/>
    <xsd:import namespace="a5d41694-4ee4-4f6d-94a4-29987fd7b0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4c07bb-88f4-410b-912e-f4e1df7f66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d41694-4ee4-4f6d-94a4-29987fd7b09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C1B80A-5D7E-43EB-A0B7-58A0B82842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5EF6FB-6263-4E43-A603-2F4F578ADAC9}">
  <ds:schemaRefs>
    <ds:schemaRef ds:uri="954c07bb-88f4-410b-912e-f4e1df7f66c9"/>
    <ds:schemaRef ds:uri="a5d41694-4ee4-4f6d-94a4-29987fd7b09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569A2C1-D6D0-41F0-BC61-5962A0BDE375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a5d41694-4ee4-4f6d-94a4-29987fd7b093"/>
    <ds:schemaRef ds:uri="http://schemas.microsoft.com/office/infopath/2007/PartnerControls"/>
    <ds:schemaRef ds:uri="954c07bb-88f4-410b-912e-f4e1df7f66c9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RTSoft standard</Template>
  <TotalTime>1686</TotalTime>
  <Words>770</Words>
  <Application>Microsoft Office PowerPoint</Application>
  <PresentationFormat>Широкоэкранный</PresentationFormat>
  <Paragraphs>129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Wingdings</vt:lpstr>
      <vt:lpstr>Шаблон презентации ГК РТСофт</vt:lpstr>
      <vt:lpstr>Презентация PowerPoint</vt:lpstr>
      <vt:lpstr>Предпосылки</vt:lpstr>
      <vt:lpstr>Предложение #1 для разработки и интеграции приложений с CIM</vt:lpstr>
      <vt:lpstr>Польза 1 для разработки и интеграции приложений с CIM</vt:lpstr>
      <vt:lpstr>Польза 2 для разработки и интеграции приложений с CIM</vt:lpstr>
      <vt:lpstr>Как это выглядит</vt:lpstr>
      <vt:lpstr>Как это выглядит</vt:lpstr>
      <vt:lpstr>Предложение #2 для инжиниринга CIM данных</vt:lpstr>
      <vt:lpstr>Польза 3 для инжиниринга CIM данных</vt:lpstr>
      <vt:lpstr>Как это выглядит</vt:lpstr>
      <vt:lpstr>Подтверждение опыта РТСофт</vt:lpstr>
      <vt:lpstr>предлагаем обсудить ваш проект на базе CIM </vt:lpstr>
    </vt:vector>
  </TitlesOfParts>
  <Company>RTSoft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Сенчук</dc:creator>
  <cp:lastModifiedBy>Федоров Олег Александрович</cp:lastModifiedBy>
  <cp:revision>5</cp:revision>
  <cp:lastPrinted>2021-04-27T12:14:36Z</cp:lastPrinted>
  <dcterms:created xsi:type="dcterms:W3CDTF">2017-11-27T12:29:53Z</dcterms:created>
  <dcterms:modified xsi:type="dcterms:W3CDTF">2022-02-10T06:24:34Z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0x0101008CD2A14A104D11468702F463F49DC8CC</vt:lpwstr>
  </property>
</Properties>
</file>